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7" r:id="rId3"/>
    <p:sldId id="302" r:id="rId4"/>
    <p:sldId id="276" r:id="rId5"/>
    <p:sldId id="306" r:id="rId6"/>
    <p:sldId id="289" r:id="rId7"/>
    <p:sldId id="330" r:id="rId8"/>
    <p:sldId id="338" r:id="rId9"/>
    <p:sldId id="339" r:id="rId10"/>
    <p:sldId id="343" r:id="rId11"/>
    <p:sldId id="336" r:id="rId12"/>
    <p:sldId id="341" r:id="rId13"/>
    <p:sldId id="342" r:id="rId14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FFFF"/>
    <a:srgbClr val="99FF99"/>
    <a:srgbClr val="33CC33"/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2676" autoAdjust="0"/>
  </p:normalViewPr>
  <p:slideViewPr>
    <p:cSldViewPr>
      <p:cViewPr>
        <p:scale>
          <a:sx n="76" d="100"/>
          <a:sy n="76" d="100"/>
        </p:scale>
        <p:origin x="-11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BC591-D03C-43BD-BE9D-B8FBE2674A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7F6EF0C-09EB-44D3-8AE9-B7585C38702B}">
      <dgm:prSet phldrT="[Tekst]" custT="1"/>
      <dgm:spPr/>
      <dgm:t>
        <a:bodyPr/>
        <a:lstStyle/>
        <a:p>
          <a:r>
            <a:rPr lang="nl-NL" sz="1600" dirty="0" smtClean="0"/>
            <a:t>Dorpsoverleg Kessel</a:t>
          </a:r>
        </a:p>
        <a:p>
          <a:r>
            <a:rPr lang="nl-NL" sz="1200" dirty="0" smtClean="0"/>
            <a:t>(Dorpsontwikkelingsplan</a:t>
          </a:r>
        </a:p>
        <a:p>
          <a:r>
            <a:rPr lang="nl-NL" sz="1200" dirty="0" smtClean="0"/>
            <a:t>Kessel 2025)</a:t>
          </a:r>
        </a:p>
      </dgm:t>
    </dgm:pt>
    <dgm:pt modelId="{F09505E8-2BD5-44F9-A0F0-453A58A64BBE}" type="parTrans" cxnId="{13F84AEB-2B99-49E1-AE33-F7653BDDD461}">
      <dgm:prSet/>
      <dgm:spPr/>
      <dgm:t>
        <a:bodyPr/>
        <a:lstStyle/>
        <a:p>
          <a:endParaRPr lang="nl-NL"/>
        </a:p>
      </dgm:t>
    </dgm:pt>
    <dgm:pt modelId="{A1718C0E-0634-45D5-9FED-96C505B6DE4D}" type="sibTrans" cxnId="{13F84AEB-2B99-49E1-AE33-F7653BDDD461}">
      <dgm:prSet/>
      <dgm:spPr/>
      <dgm:t>
        <a:bodyPr/>
        <a:lstStyle/>
        <a:p>
          <a:endParaRPr lang="nl-NL"/>
        </a:p>
      </dgm:t>
    </dgm:pt>
    <dgm:pt modelId="{CFBE5040-406B-430B-B2EC-ADC75B1F5BA8}" type="asst">
      <dgm:prSet phldrT="[Tekst]" custT="1"/>
      <dgm:spPr/>
      <dgm:t>
        <a:bodyPr/>
        <a:lstStyle/>
        <a:p>
          <a:r>
            <a:rPr lang="nl-NL" sz="1100" dirty="0" smtClean="0"/>
            <a:t>Werkgroep Communicatie  &amp; PR</a:t>
          </a:r>
        </a:p>
        <a:p>
          <a:r>
            <a:rPr lang="nl-NL" sz="1100" dirty="0" smtClean="0"/>
            <a:t>Geert van Bergen </a:t>
          </a:r>
          <a:endParaRPr lang="nl-NL" sz="1100" dirty="0"/>
        </a:p>
      </dgm:t>
    </dgm:pt>
    <dgm:pt modelId="{9CB6DCEA-B4E9-4A89-8A1A-41CCF3D28605}" type="parTrans" cxnId="{B5721165-2DE7-49C6-BD46-D30A5BD19A74}">
      <dgm:prSet/>
      <dgm:spPr/>
      <dgm:t>
        <a:bodyPr/>
        <a:lstStyle/>
        <a:p>
          <a:endParaRPr lang="nl-NL"/>
        </a:p>
      </dgm:t>
    </dgm:pt>
    <dgm:pt modelId="{382A10D2-82D4-4CFD-B321-58F651BD07A4}" type="sibTrans" cxnId="{B5721165-2DE7-49C6-BD46-D30A5BD19A74}">
      <dgm:prSet/>
      <dgm:spPr/>
      <dgm:t>
        <a:bodyPr/>
        <a:lstStyle/>
        <a:p>
          <a:endParaRPr lang="nl-NL"/>
        </a:p>
      </dgm:t>
    </dgm:pt>
    <dgm:pt modelId="{28C2999D-2161-49BC-B1F7-9496294B29A9}">
      <dgm:prSet phldrT="[Tekst]" custT="1"/>
      <dgm:spPr/>
      <dgm:t>
        <a:bodyPr/>
        <a:lstStyle/>
        <a:p>
          <a:endParaRPr lang="nl-NL" sz="1100" dirty="0" smtClean="0"/>
        </a:p>
        <a:p>
          <a:r>
            <a:rPr lang="nl-NL" sz="1100" dirty="0" smtClean="0"/>
            <a:t>Thema </a:t>
          </a:r>
        </a:p>
        <a:p>
          <a:r>
            <a:rPr lang="nl-NL" sz="1100" dirty="0" smtClean="0"/>
            <a:t>Accommodaties en voorzieningen</a:t>
          </a:r>
        </a:p>
        <a:p>
          <a:endParaRPr lang="nl-NL" sz="1100" dirty="0" smtClean="0"/>
        </a:p>
        <a:p>
          <a:endParaRPr lang="nl-NL" sz="800" dirty="0"/>
        </a:p>
      </dgm:t>
    </dgm:pt>
    <dgm:pt modelId="{02B38923-1253-4CA1-832B-FD9C8DDD5E1C}" type="parTrans" cxnId="{10F6E16F-8C01-42EC-8717-E6435EF7D0CC}">
      <dgm:prSet/>
      <dgm:spPr/>
      <dgm:t>
        <a:bodyPr/>
        <a:lstStyle/>
        <a:p>
          <a:endParaRPr lang="nl-NL"/>
        </a:p>
      </dgm:t>
    </dgm:pt>
    <dgm:pt modelId="{BE1E0E57-801F-4250-95A2-06646DEC10DE}" type="sibTrans" cxnId="{10F6E16F-8C01-42EC-8717-E6435EF7D0CC}">
      <dgm:prSet/>
      <dgm:spPr/>
      <dgm:t>
        <a:bodyPr/>
        <a:lstStyle/>
        <a:p>
          <a:endParaRPr lang="nl-NL"/>
        </a:p>
      </dgm:t>
    </dgm:pt>
    <dgm:pt modelId="{121749F2-9D2E-48BC-B68C-CC5DB320F760}">
      <dgm:prSet phldrT="[Tekst]" custT="1"/>
      <dgm:spPr/>
      <dgm:t>
        <a:bodyPr/>
        <a:lstStyle/>
        <a:p>
          <a:r>
            <a:rPr lang="nl-NL" sz="1100" dirty="0" smtClean="0"/>
            <a:t>Thema</a:t>
          </a:r>
        </a:p>
        <a:p>
          <a:r>
            <a:rPr lang="nl-NL" sz="1100" dirty="0" smtClean="0"/>
            <a:t>Ondernemerschap,  recreatie en toerisme</a:t>
          </a:r>
          <a:endParaRPr lang="nl-NL" sz="1100" dirty="0"/>
        </a:p>
      </dgm:t>
    </dgm:pt>
    <dgm:pt modelId="{C563D9AF-AF6A-4007-B72C-EF4119F744A4}" type="parTrans" cxnId="{B4BFC2F0-531F-4111-9F85-45F1259739A5}">
      <dgm:prSet/>
      <dgm:spPr/>
      <dgm:t>
        <a:bodyPr/>
        <a:lstStyle/>
        <a:p>
          <a:endParaRPr lang="nl-NL"/>
        </a:p>
      </dgm:t>
    </dgm:pt>
    <dgm:pt modelId="{100DF75D-42AE-4FCE-9086-F29C547CF266}" type="sibTrans" cxnId="{B4BFC2F0-531F-4111-9F85-45F1259739A5}">
      <dgm:prSet/>
      <dgm:spPr/>
      <dgm:t>
        <a:bodyPr/>
        <a:lstStyle/>
        <a:p>
          <a:endParaRPr lang="nl-NL"/>
        </a:p>
      </dgm:t>
    </dgm:pt>
    <dgm:pt modelId="{5649FA9A-8FF1-4D74-8386-8C6D04BEF615}">
      <dgm:prSet phldrT="[Tekst]" custT="1"/>
      <dgm:spPr/>
      <dgm:t>
        <a:bodyPr/>
        <a:lstStyle/>
        <a:p>
          <a:r>
            <a:rPr lang="nl-NL" sz="1100" dirty="0" smtClean="0"/>
            <a:t>Thema</a:t>
          </a:r>
        </a:p>
        <a:p>
          <a:r>
            <a:rPr lang="nl-NL" sz="1100" dirty="0" smtClean="0"/>
            <a:t>Welzijn en zorg</a:t>
          </a:r>
        </a:p>
        <a:p>
          <a:endParaRPr lang="nl-NL" sz="1100" dirty="0" smtClean="0"/>
        </a:p>
        <a:p>
          <a:endParaRPr lang="nl-NL" sz="1100" dirty="0" smtClean="0"/>
        </a:p>
      </dgm:t>
    </dgm:pt>
    <dgm:pt modelId="{7B9633B0-BB6F-4CDA-90B3-05904641046B}" type="parTrans" cxnId="{8D47B1D4-94BC-4BDA-ADA1-F9CEDDF1A178}">
      <dgm:prSet/>
      <dgm:spPr/>
      <dgm:t>
        <a:bodyPr/>
        <a:lstStyle/>
        <a:p>
          <a:endParaRPr lang="nl-NL"/>
        </a:p>
      </dgm:t>
    </dgm:pt>
    <dgm:pt modelId="{61660AC8-07E0-4915-B579-A7B286AD957D}" type="sibTrans" cxnId="{8D47B1D4-94BC-4BDA-ADA1-F9CEDDF1A178}">
      <dgm:prSet/>
      <dgm:spPr/>
      <dgm:t>
        <a:bodyPr/>
        <a:lstStyle/>
        <a:p>
          <a:endParaRPr lang="nl-NL"/>
        </a:p>
      </dgm:t>
    </dgm:pt>
    <dgm:pt modelId="{75E0FA28-9ADC-4D73-A7C3-DCA934739B8E}">
      <dgm:prSet custT="1"/>
      <dgm:spPr/>
      <dgm:t>
        <a:bodyPr/>
        <a:lstStyle/>
        <a:p>
          <a:r>
            <a:rPr lang="nl-NL" sz="1100" dirty="0" smtClean="0"/>
            <a:t>Thema  </a:t>
          </a:r>
        </a:p>
        <a:p>
          <a:r>
            <a:rPr lang="nl-NL" sz="1100" dirty="0" smtClean="0"/>
            <a:t>Verenigingen, stichtingen en vrijwilligers</a:t>
          </a:r>
        </a:p>
      </dgm:t>
    </dgm:pt>
    <dgm:pt modelId="{D2A85A24-C064-4ADC-A6C9-424318FADD94}" type="parTrans" cxnId="{E69933B0-3169-412D-AA88-A9ED03EBF5AB}">
      <dgm:prSet/>
      <dgm:spPr/>
      <dgm:t>
        <a:bodyPr/>
        <a:lstStyle/>
        <a:p>
          <a:endParaRPr lang="nl-NL"/>
        </a:p>
      </dgm:t>
    </dgm:pt>
    <dgm:pt modelId="{02452F53-6788-4048-B1B8-7B3EBBC9D66E}" type="sibTrans" cxnId="{E69933B0-3169-412D-AA88-A9ED03EBF5AB}">
      <dgm:prSet/>
      <dgm:spPr/>
      <dgm:t>
        <a:bodyPr/>
        <a:lstStyle/>
        <a:p>
          <a:endParaRPr lang="nl-NL"/>
        </a:p>
      </dgm:t>
    </dgm:pt>
    <dgm:pt modelId="{CC3B168C-BC66-429F-BACC-5794CC714294}">
      <dgm:prSet custT="1"/>
      <dgm:spPr/>
      <dgm:t>
        <a:bodyPr/>
        <a:lstStyle/>
        <a:p>
          <a:r>
            <a:rPr lang="nl-NL" sz="1100" dirty="0" smtClean="0"/>
            <a:t>Thema</a:t>
          </a:r>
        </a:p>
        <a:p>
          <a:r>
            <a:rPr lang="nl-NL" sz="1100" dirty="0" smtClean="0"/>
            <a:t>Infrastructuur, openbaar gebied en natuur</a:t>
          </a:r>
        </a:p>
      </dgm:t>
    </dgm:pt>
    <dgm:pt modelId="{13BA3846-6761-4AC1-88FA-90E6E48A2CDF}" type="parTrans" cxnId="{8CF94D84-7AD3-4749-B354-92886309708A}">
      <dgm:prSet/>
      <dgm:spPr/>
      <dgm:t>
        <a:bodyPr/>
        <a:lstStyle/>
        <a:p>
          <a:endParaRPr lang="nl-NL"/>
        </a:p>
      </dgm:t>
    </dgm:pt>
    <dgm:pt modelId="{4FA3855F-7F1C-4261-A5BE-24CC06AE37EC}" type="sibTrans" cxnId="{8CF94D84-7AD3-4749-B354-92886309708A}">
      <dgm:prSet/>
      <dgm:spPr/>
      <dgm:t>
        <a:bodyPr/>
        <a:lstStyle/>
        <a:p>
          <a:endParaRPr lang="nl-NL"/>
        </a:p>
      </dgm:t>
    </dgm:pt>
    <dgm:pt modelId="{97C31EF5-4E5F-4D6A-AD5C-37F55C242333}">
      <dgm:prSet custT="1"/>
      <dgm:spPr/>
      <dgm:t>
        <a:bodyPr/>
        <a:lstStyle/>
        <a:p>
          <a:r>
            <a:rPr lang="nl-NL" sz="1100" dirty="0" smtClean="0"/>
            <a:t>Thema </a:t>
          </a:r>
        </a:p>
        <a:p>
          <a:r>
            <a:rPr lang="nl-NL" sz="1100" dirty="0" smtClean="0"/>
            <a:t>Wonen en woonomgeving</a:t>
          </a:r>
        </a:p>
        <a:p>
          <a:endParaRPr lang="nl-NL" sz="1100" dirty="0"/>
        </a:p>
      </dgm:t>
    </dgm:pt>
    <dgm:pt modelId="{2DD65CC2-2293-4694-862C-8162FAED617F}" type="parTrans" cxnId="{60928112-D6E6-40DC-81FC-5D7F960FFA26}">
      <dgm:prSet/>
      <dgm:spPr/>
      <dgm:t>
        <a:bodyPr/>
        <a:lstStyle/>
        <a:p>
          <a:endParaRPr lang="nl-NL"/>
        </a:p>
      </dgm:t>
    </dgm:pt>
    <dgm:pt modelId="{B2D39FBA-E512-4685-914F-1453ED60F560}" type="sibTrans" cxnId="{60928112-D6E6-40DC-81FC-5D7F960FFA26}">
      <dgm:prSet/>
      <dgm:spPr/>
      <dgm:t>
        <a:bodyPr/>
        <a:lstStyle/>
        <a:p>
          <a:endParaRPr lang="nl-NL"/>
        </a:p>
      </dgm:t>
    </dgm:pt>
    <dgm:pt modelId="{480B169E-65FB-4C4C-A06A-B15DE8A06FF2}" type="asst">
      <dgm:prSet custT="1"/>
      <dgm:spPr/>
      <dgm:t>
        <a:bodyPr/>
        <a:lstStyle/>
        <a:p>
          <a:r>
            <a:rPr lang="nl-NL" sz="1100" dirty="0" smtClean="0"/>
            <a:t>Professionele Dorpsondersteuner</a:t>
          </a:r>
        </a:p>
        <a:p>
          <a:r>
            <a:rPr lang="nl-NL" sz="1100" dirty="0" smtClean="0"/>
            <a:t>Inge Hanssen</a:t>
          </a:r>
        </a:p>
      </dgm:t>
    </dgm:pt>
    <dgm:pt modelId="{B2AFE320-A1B3-4154-A658-B655ECCF7D64}" type="sibTrans" cxnId="{3B8A93EB-B934-4293-9BC6-0E39707E287A}">
      <dgm:prSet/>
      <dgm:spPr/>
      <dgm:t>
        <a:bodyPr/>
        <a:lstStyle/>
        <a:p>
          <a:endParaRPr lang="nl-NL"/>
        </a:p>
      </dgm:t>
    </dgm:pt>
    <dgm:pt modelId="{D30A6CE2-FDDD-47A0-BE27-F85C210DCFB8}" type="parTrans" cxnId="{3B8A93EB-B934-4293-9BC6-0E39707E287A}">
      <dgm:prSet/>
      <dgm:spPr/>
      <dgm:t>
        <a:bodyPr/>
        <a:lstStyle/>
        <a:p>
          <a:endParaRPr lang="nl-NL"/>
        </a:p>
      </dgm:t>
    </dgm:pt>
    <dgm:pt modelId="{6B136DF8-0FA8-40FE-9377-1565099C7FDD}" type="pres">
      <dgm:prSet presAssocID="{533BC591-D03C-43BD-BE9D-B8FBE2674A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BB0A5120-9FE6-467F-AA42-3DD2BC4EDCF2}" type="pres">
      <dgm:prSet presAssocID="{97F6EF0C-09EB-44D3-8AE9-B7585C38702B}" presName="hierRoot1" presStyleCnt="0">
        <dgm:presLayoutVars>
          <dgm:hierBranch val="init"/>
        </dgm:presLayoutVars>
      </dgm:prSet>
      <dgm:spPr/>
    </dgm:pt>
    <dgm:pt modelId="{AC3F9871-2176-490E-ACF5-D4B44544437F}" type="pres">
      <dgm:prSet presAssocID="{97F6EF0C-09EB-44D3-8AE9-B7585C38702B}" presName="rootComposite1" presStyleCnt="0"/>
      <dgm:spPr/>
    </dgm:pt>
    <dgm:pt modelId="{95729A8B-5C45-4A78-B55D-3545473D5608}" type="pres">
      <dgm:prSet presAssocID="{97F6EF0C-09EB-44D3-8AE9-B7585C38702B}" presName="rootText1" presStyleLbl="node0" presStyleIdx="0" presStyleCnt="1" custScaleX="200623" custScaleY="185376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C8227F1-6565-4EAE-8503-D118FA518E81}" type="pres">
      <dgm:prSet presAssocID="{97F6EF0C-09EB-44D3-8AE9-B7585C38702B}" presName="rootConnector1" presStyleLbl="node1" presStyleIdx="0" presStyleCnt="0"/>
      <dgm:spPr/>
      <dgm:t>
        <a:bodyPr/>
        <a:lstStyle/>
        <a:p>
          <a:endParaRPr lang="nl-NL"/>
        </a:p>
      </dgm:t>
    </dgm:pt>
    <dgm:pt modelId="{CE474CE0-E7E2-4D12-A3BF-9067000ABAA8}" type="pres">
      <dgm:prSet presAssocID="{97F6EF0C-09EB-44D3-8AE9-B7585C38702B}" presName="hierChild2" presStyleCnt="0"/>
      <dgm:spPr/>
    </dgm:pt>
    <dgm:pt modelId="{2DF26BFD-5005-4DA5-848D-D876922B5ED7}" type="pres">
      <dgm:prSet presAssocID="{02B38923-1253-4CA1-832B-FD9C8DDD5E1C}" presName="Name37" presStyleLbl="parChTrans1D2" presStyleIdx="0" presStyleCnt="8"/>
      <dgm:spPr/>
      <dgm:t>
        <a:bodyPr/>
        <a:lstStyle/>
        <a:p>
          <a:endParaRPr lang="nl-NL"/>
        </a:p>
      </dgm:t>
    </dgm:pt>
    <dgm:pt modelId="{EE390FF6-322B-4252-85FE-9BE55DD118CA}" type="pres">
      <dgm:prSet presAssocID="{28C2999D-2161-49BC-B1F7-9496294B29A9}" presName="hierRoot2" presStyleCnt="0">
        <dgm:presLayoutVars>
          <dgm:hierBranch val="init"/>
        </dgm:presLayoutVars>
      </dgm:prSet>
      <dgm:spPr/>
    </dgm:pt>
    <dgm:pt modelId="{4604C477-A86F-4A89-8CE0-81E0E3501226}" type="pres">
      <dgm:prSet presAssocID="{28C2999D-2161-49BC-B1F7-9496294B29A9}" presName="rootComposite" presStyleCnt="0"/>
      <dgm:spPr/>
    </dgm:pt>
    <dgm:pt modelId="{C0ABF50E-8E2F-435E-8871-045F22D0C77E}" type="pres">
      <dgm:prSet presAssocID="{28C2999D-2161-49BC-B1F7-9496294B29A9}" presName="rootText" presStyleLbl="node2" presStyleIdx="0" presStyleCnt="6" custScaleY="16336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B8876E0-F3DE-4B97-BD21-FE7D59DD5FD7}" type="pres">
      <dgm:prSet presAssocID="{28C2999D-2161-49BC-B1F7-9496294B29A9}" presName="rootConnector" presStyleLbl="node2" presStyleIdx="0" presStyleCnt="6"/>
      <dgm:spPr/>
      <dgm:t>
        <a:bodyPr/>
        <a:lstStyle/>
        <a:p>
          <a:endParaRPr lang="nl-NL"/>
        </a:p>
      </dgm:t>
    </dgm:pt>
    <dgm:pt modelId="{64BC8509-EC1C-41F7-979F-0429A0D8BE41}" type="pres">
      <dgm:prSet presAssocID="{28C2999D-2161-49BC-B1F7-9496294B29A9}" presName="hierChild4" presStyleCnt="0"/>
      <dgm:spPr/>
    </dgm:pt>
    <dgm:pt modelId="{6F0939B3-B9FF-4CE1-B2E9-F159C9E25B5A}" type="pres">
      <dgm:prSet presAssocID="{28C2999D-2161-49BC-B1F7-9496294B29A9}" presName="hierChild5" presStyleCnt="0"/>
      <dgm:spPr/>
    </dgm:pt>
    <dgm:pt modelId="{D7B0F10A-D95A-4003-ABC7-32625AC14C99}" type="pres">
      <dgm:prSet presAssocID="{C563D9AF-AF6A-4007-B72C-EF4119F744A4}" presName="Name37" presStyleLbl="parChTrans1D2" presStyleIdx="1" presStyleCnt="8"/>
      <dgm:spPr/>
      <dgm:t>
        <a:bodyPr/>
        <a:lstStyle/>
        <a:p>
          <a:endParaRPr lang="nl-NL"/>
        </a:p>
      </dgm:t>
    </dgm:pt>
    <dgm:pt modelId="{B82B01F2-683E-418B-A168-706532D94453}" type="pres">
      <dgm:prSet presAssocID="{121749F2-9D2E-48BC-B68C-CC5DB320F760}" presName="hierRoot2" presStyleCnt="0">
        <dgm:presLayoutVars>
          <dgm:hierBranch val="init"/>
        </dgm:presLayoutVars>
      </dgm:prSet>
      <dgm:spPr/>
    </dgm:pt>
    <dgm:pt modelId="{94082F62-E91D-4118-AD36-C0DEA57248EA}" type="pres">
      <dgm:prSet presAssocID="{121749F2-9D2E-48BC-B68C-CC5DB320F760}" presName="rootComposite" presStyleCnt="0"/>
      <dgm:spPr/>
    </dgm:pt>
    <dgm:pt modelId="{BBEF3793-5565-4C7F-8020-87E6809A4775}" type="pres">
      <dgm:prSet presAssocID="{121749F2-9D2E-48BC-B68C-CC5DB320F760}" presName="rootText" presStyleLbl="node2" presStyleIdx="1" presStyleCnt="6" custScaleY="163366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0A7A095-1593-4BFD-B597-F1DF881EE5C8}" type="pres">
      <dgm:prSet presAssocID="{121749F2-9D2E-48BC-B68C-CC5DB320F760}" presName="rootConnector" presStyleLbl="node2" presStyleIdx="1" presStyleCnt="6"/>
      <dgm:spPr/>
      <dgm:t>
        <a:bodyPr/>
        <a:lstStyle/>
        <a:p>
          <a:endParaRPr lang="nl-NL"/>
        </a:p>
      </dgm:t>
    </dgm:pt>
    <dgm:pt modelId="{BCCC50C2-C6CE-4B3C-9312-2F8C953604C4}" type="pres">
      <dgm:prSet presAssocID="{121749F2-9D2E-48BC-B68C-CC5DB320F760}" presName="hierChild4" presStyleCnt="0"/>
      <dgm:spPr/>
    </dgm:pt>
    <dgm:pt modelId="{4E384E3C-13FD-41D7-9D6A-07697D05982A}" type="pres">
      <dgm:prSet presAssocID="{121749F2-9D2E-48BC-B68C-CC5DB320F760}" presName="hierChild5" presStyleCnt="0"/>
      <dgm:spPr/>
    </dgm:pt>
    <dgm:pt modelId="{E578B1A6-5DD1-4897-918D-A37050C69CFC}" type="pres">
      <dgm:prSet presAssocID="{7B9633B0-BB6F-4CDA-90B3-05904641046B}" presName="Name37" presStyleLbl="parChTrans1D2" presStyleIdx="2" presStyleCnt="8"/>
      <dgm:spPr/>
      <dgm:t>
        <a:bodyPr/>
        <a:lstStyle/>
        <a:p>
          <a:endParaRPr lang="nl-NL"/>
        </a:p>
      </dgm:t>
    </dgm:pt>
    <dgm:pt modelId="{09D9708A-CB1D-46A9-A92F-B1982AA24E7D}" type="pres">
      <dgm:prSet presAssocID="{5649FA9A-8FF1-4D74-8386-8C6D04BEF615}" presName="hierRoot2" presStyleCnt="0">
        <dgm:presLayoutVars>
          <dgm:hierBranch val="init"/>
        </dgm:presLayoutVars>
      </dgm:prSet>
      <dgm:spPr/>
    </dgm:pt>
    <dgm:pt modelId="{6513923B-E250-40FB-8C4B-588EF37376B9}" type="pres">
      <dgm:prSet presAssocID="{5649FA9A-8FF1-4D74-8386-8C6D04BEF615}" presName="rootComposite" presStyleCnt="0"/>
      <dgm:spPr/>
    </dgm:pt>
    <dgm:pt modelId="{16A42656-BAEA-4BA3-88C5-45930F482562}" type="pres">
      <dgm:prSet presAssocID="{5649FA9A-8FF1-4D74-8386-8C6D04BEF615}" presName="rootText" presStyleLbl="node2" presStyleIdx="2" presStyleCnt="6" custScaleY="16336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68092675-9B08-4775-BCD9-ABB9BAD7D50C}" type="pres">
      <dgm:prSet presAssocID="{5649FA9A-8FF1-4D74-8386-8C6D04BEF615}" presName="rootConnector" presStyleLbl="node2" presStyleIdx="2" presStyleCnt="6"/>
      <dgm:spPr/>
      <dgm:t>
        <a:bodyPr/>
        <a:lstStyle/>
        <a:p>
          <a:endParaRPr lang="nl-NL"/>
        </a:p>
      </dgm:t>
    </dgm:pt>
    <dgm:pt modelId="{406B4EB9-86C5-403E-8589-D407609E663C}" type="pres">
      <dgm:prSet presAssocID="{5649FA9A-8FF1-4D74-8386-8C6D04BEF615}" presName="hierChild4" presStyleCnt="0"/>
      <dgm:spPr/>
    </dgm:pt>
    <dgm:pt modelId="{6628AD09-970A-4BA2-8647-9C91014A3EE2}" type="pres">
      <dgm:prSet presAssocID="{5649FA9A-8FF1-4D74-8386-8C6D04BEF615}" presName="hierChild5" presStyleCnt="0"/>
      <dgm:spPr/>
    </dgm:pt>
    <dgm:pt modelId="{D9F7C26D-3843-40F4-ABB3-3089CE5275C0}" type="pres">
      <dgm:prSet presAssocID="{D2A85A24-C064-4ADC-A6C9-424318FADD94}" presName="Name37" presStyleLbl="parChTrans1D2" presStyleIdx="3" presStyleCnt="8"/>
      <dgm:spPr/>
      <dgm:t>
        <a:bodyPr/>
        <a:lstStyle/>
        <a:p>
          <a:endParaRPr lang="nl-NL"/>
        </a:p>
      </dgm:t>
    </dgm:pt>
    <dgm:pt modelId="{992CAEAC-78D3-47B6-835B-11715F7489FC}" type="pres">
      <dgm:prSet presAssocID="{75E0FA28-9ADC-4D73-A7C3-DCA934739B8E}" presName="hierRoot2" presStyleCnt="0">
        <dgm:presLayoutVars>
          <dgm:hierBranch val="init"/>
        </dgm:presLayoutVars>
      </dgm:prSet>
      <dgm:spPr/>
    </dgm:pt>
    <dgm:pt modelId="{C21B19C2-8B67-4915-A3A6-2AABFF1C5272}" type="pres">
      <dgm:prSet presAssocID="{75E0FA28-9ADC-4D73-A7C3-DCA934739B8E}" presName="rootComposite" presStyleCnt="0"/>
      <dgm:spPr/>
    </dgm:pt>
    <dgm:pt modelId="{16E67929-3928-4D8F-B835-3A822A82030A}" type="pres">
      <dgm:prSet presAssocID="{75E0FA28-9ADC-4D73-A7C3-DCA934739B8E}" presName="rootText" presStyleLbl="node2" presStyleIdx="3" presStyleCnt="6" custScaleY="152916" custLinFactNeighborX="5369" custLinFactNeighborY="214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287D4F0-0724-449E-A94F-DB20E3AD2B16}" type="pres">
      <dgm:prSet presAssocID="{75E0FA28-9ADC-4D73-A7C3-DCA934739B8E}" presName="rootConnector" presStyleLbl="node2" presStyleIdx="3" presStyleCnt="6"/>
      <dgm:spPr/>
      <dgm:t>
        <a:bodyPr/>
        <a:lstStyle/>
        <a:p>
          <a:endParaRPr lang="nl-NL"/>
        </a:p>
      </dgm:t>
    </dgm:pt>
    <dgm:pt modelId="{4B34ABF6-EABF-4E3F-A1AB-3EE480E8EB65}" type="pres">
      <dgm:prSet presAssocID="{75E0FA28-9ADC-4D73-A7C3-DCA934739B8E}" presName="hierChild4" presStyleCnt="0"/>
      <dgm:spPr/>
    </dgm:pt>
    <dgm:pt modelId="{D717E7B3-9E18-452A-9543-9AAE8584E407}" type="pres">
      <dgm:prSet presAssocID="{75E0FA28-9ADC-4D73-A7C3-DCA934739B8E}" presName="hierChild5" presStyleCnt="0"/>
      <dgm:spPr/>
    </dgm:pt>
    <dgm:pt modelId="{B7A9C875-8627-4B18-A9F7-CCC753D627AE}" type="pres">
      <dgm:prSet presAssocID="{13BA3846-6761-4AC1-88FA-90E6E48A2CDF}" presName="Name37" presStyleLbl="parChTrans1D2" presStyleIdx="4" presStyleCnt="8"/>
      <dgm:spPr/>
      <dgm:t>
        <a:bodyPr/>
        <a:lstStyle/>
        <a:p>
          <a:endParaRPr lang="nl-NL"/>
        </a:p>
      </dgm:t>
    </dgm:pt>
    <dgm:pt modelId="{942B190B-0B52-459D-AF0B-62AF1513563F}" type="pres">
      <dgm:prSet presAssocID="{CC3B168C-BC66-429F-BACC-5794CC714294}" presName="hierRoot2" presStyleCnt="0">
        <dgm:presLayoutVars>
          <dgm:hierBranch val="init"/>
        </dgm:presLayoutVars>
      </dgm:prSet>
      <dgm:spPr/>
    </dgm:pt>
    <dgm:pt modelId="{90BC8F96-031B-4138-A581-A21B7BE1BB29}" type="pres">
      <dgm:prSet presAssocID="{CC3B168C-BC66-429F-BACC-5794CC714294}" presName="rootComposite" presStyleCnt="0"/>
      <dgm:spPr/>
    </dgm:pt>
    <dgm:pt modelId="{947D64CC-5B5B-4E5B-8DC1-FB50AF5057FC}" type="pres">
      <dgm:prSet presAssocID="{CC3B168C-BC66-429F-BACC-5794CC714294}" presName="rootText" presStyleLbl="node2" presStyleIdx="4" presStyleCnt="6" custScaleY="152916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A1CE344-17E4-4B8B-A9BC-13302D3DA82E}" type="pres">
      <dgm:prSet presAssocID="{CC3B168C-BC66-429F-BACC-5794CC714294}" presName="rootConnector" presStyleLbl="node2" presStyleIdx="4" presStyleCnt="6"/>
      <dgm:spPr/>
      <dgm:t>
        <a:bodyPr/>
        <a:lstStyle/>
        <a:p>
          <a:endParaRPr lang="nl-NL"/>
        </a:p>
      </dgm:t>
    </dgm:pt>
    <dgm:pt modelId="{CA21370B-0A12-466C-A3E9-56D19CCD2E03}" type="pres">
      <dgm:prSet presAssocID="{CC3B168C-BC66-429F-BACC-5794CC714294}" presName="hierChild4" presStyleCnt="0"/>
      <dgm:spPr/>
    </dgm:pt>
    <dgm:pt modelId="{43863EAF-C603-4F82-BB87-3354803C7BDC}" type="pres">
      <dgm:prSet presAssocID="{CC3B168C-BC66-429F-BACC-5794CC714294}" presName="hierChild5" presStyleCnt="0"/>
      <dgm:spPr/>
    </dgm:pt>
    <dgm:pt modelId="{CF7770BF-DD5E-4039-B36C-0D228C0C5665}" type="pres">
      <dgm:prSet presAssocID="{2DD65CC2-2293-4694-862C-8162FAED617F}" presName="Name37" presStyleLbl="parChTrans1D2" presStyleIdx="5" presStyleCnt="8"/>
      <dgm:spPr/>
      <dgm:t>
        <a:bodyPr/>
        <a:lstStyle/>
        <a:p>
          <a:endParaRPr lang="nl-NL"/>
        </a:p>
      </dgm:t>
    </dgm:pt>
    <dgm:pt modelId="{9949222A-BEB8-4751-9753-7825F64F52B8}" type="pres">
      <dgm:prSet presAssocID="{97C31EF5-4E5F-4D6A-AD5C-37F55C242333}" presName="hierRoot2" presStyleCnt="0">
        <dgm:presLayoutVars>
          <dgm:hierBranch val="init"/>
        </dgm:presLayoutVars>
      </dgm:prSet>
      <dgm:spPr/>
    </dgm:pt>
    <dgm:pt modelId="{9BBDE682-3109-467E-A2D0-6F45F693A4FD}" type="pres">
      <dgm:prSet presAssocID="{97C31EF5-4E5F-4D6A-AD5C-37F55C242333}" presName="rootComposite" presStyleCnt="0"/>
      <dgm:spPr/>
    </dgm:pt>
    <dgm:pt modelId="{EC24F594-3581-4989-9CAB-AA050B0C7ECA}" type="pres">
      <dgm:prSet presAssocID="{97C31EF5-4E5F-4D6A-AD5C-37F55C242333}" presName="rootText" presStyleLbl="node2" presStyleIdx="5" presStyleCnt="6" custScaleX="115969" custScaleY="152916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49CF0BB-85E1-42A9-8ACA-667C72141EDE}" type="pres">
      <dgm:prSet presAssocID="{97C31EF5-4E5F-4D6A-AD5C-37F55C242333}" presName="rootConnector" presStyleLbl="node2" presStyleIdx="5" presStyleCnt="6"/>
      <dgm:spPr/>
      <dgm:t>
        <a:bodyPr/>
        <a:lstStyle/>
        <a:p>
          <a:endParaRPr lang="nl-NL"/>
        </a:p>
      </dgm:t>
    </dgm:pt>
    <dgm:pt modelId="{379DF0E4-8DC1-421D-9F67-2DF3AD1C4815}" type="pres">
      <dgm:prSet presAssocID="{97C31EF5-4E5F-4D6A-AD5C-37F55C242333}" presName="hierChild4" presStyleCnt="0"/>
      <dgm:spPr/>
    </dgm:pt>
    <dgm:pt modelId="{B864A108-3C9B-4280-9AC3-F90239B4B84B}" type="pres">
      <dgm:prSet presAssocID="{97C31EF5-4E5F-4D6A-AD5C-37F55C242333}" presName="hierChild5" presStyleCnt="0"/>
      <dgm:spPr/>
    </dgm:pt>
    <dgm:pt modelId="{6717531F-2E56-4352-B420-93C2E4AF155D}" type="pres">
      <dgm:prSet presAssocID="{97F6EF0C-09EB-44D3-8AE9-B7585C38702B}" presName="hierChild3" presStyleCnt="0"/>
      <dgm:spPr/>
    </dgm:pt>
    <dgm:pt modelId="{A2232FF5-DDE9-4B1C-AAD4-53D873A34157}" type="pres">
      <dgm:prSet presAssocID="{9CB6DCEA-B4E9-4A89-8A1A-41CCF3D28605}" presName="Name111" presStyleLbl="parChTrans1D2" presStyleIdx="6" presStyleCnt="8"/>
      <dgm:spPr/>
      <dgm:t>
        <a:bodyPr/>
        <a:lstStyle/>
        <a:p>
          <a:endParaRPr lang="nl-NL"/>
        </a:p>
      </dgm:t>
    </dgm:pt>
    <dgm:pt modelId="{019DB6B8-2D9E-4F04-9156-E41D7F25C0D9}" type="pres">
      <dgm:prSet presAssocID="{CFBE5040-406B-430B-B2EC-ADC75B1F5BA8}" presName="hierRoot3" presStyleCnt="0">
        <dgm:presLayoutVars>
          <dgm:hierBranch val="init"/>
        </dgm:presLayoutVars>
      </dgm:prSet>
      <dgm:spPr/>
    </dgm:pt>
    <dgm:pt modelId="{282363D9-5103-438F-938C-1DB4AF991B29}" type="pres">
      <dgm:prSet presAssocID="{CFBE5040-406B-430B-B2EC-ADC75B1F5BA8}" presName="rootComposite3" presStyleCnt="0"/>
      <dgm:spPr/>
    </dgm:pt>
    <dgm:pt modelId="{563BC071-C7E8-4742-AD89-E1D457C0EA3D}" type="pres">
      <dgm:prSet presAssocID="{CFBE5040-406B-430B-B2EC-ADC75B1F5BA8}" presName="rootText3" presStyleLbl="asst1" presStyleIdx="0" presStyleCnt="2" custScaleX="114401" custScaleY="13030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374A045-5D37-41B0-B950-0D2B0DB97CC5}" type="pres">
      <dgm:prSet presAssocID="{CFBE5040-406B-430B-B2EC-ADC75B1F5BA8}" presName="rootConnector3" presStyleLbl="asst1" presStyleIdx="0" presStyleCnt="2"/>
      <dgm:spPr/>
      <dgm:t>
        <a:bodyPr/>
        <a:lstStyle/>
        <a:p>
          <a:endParaRPr lang="nl-NL"/>
        </a:p>
      </dgm:t>
    </dgm:pt>
    <dgm:pt modelId="{3B854ADC-5C61-4C21-A78C-ECE1CE6E07AE}" type="pres">
      <dgm:prSet presAssocID="{CFBE5040-406B-430B-B2EC-ADC75B1F5BA8}" presName="hierChild6" presStyleCnt="0"/>
      <dgm:spPr/>
    </dgm:pt>
    <dgm:pt modelId="{B4407411-52C1-4831-A689-B236AFAFD170}" type="pres">
      <dgm:prSet presAssocID="{CFBE5040-406B-430B-B2EC-ADC75B1F5BA8}" presName="hierChild7" presStyleCnt="0"/>
      <dgm:spPr/>
    </dgm:pt>
    <dgm:pt modelId="{B4E9A548-CDA1-4F61-8311-7300B1676F9E}" type="pres">
      <dgm:prSet presAssocID="{D30A6CE2-FDDD-47A0-BE27-F85C210DCFB8}" presName="Name111" presStyleLbl="parChTrans1D2" presStyleIdx="7" presStyleCnt="8"/>
      <dgm:spPr/>
      <dgm:t>
        <a:bodyPr/>
        <a:lstStyle/>
        <a:p>
          <a:endParaRPr lang="nl-NL"/>
        </a:p>
      </dgm:t>
    </dgm:pt>
    <dgm:pt modelId="{BFBF3D38-E5C6-40EC-8F4F-2BE917194276}" type="pres">
      <dgm:prSet presAssocID="{480B169E-65FB-4C4C-A06A-B15DE8A06FF2}" presName="hierRoot3" presStyleCnt="0">
        <dgm:presLayoutVars>
          <dgm:hierBranch val="init"/>
        </dgm:presLayoutVars>
      </dgm:prSet>
      <dgm:spPr/>
    </dgm:pt>
    <dgm:pt modelId="{C204AE52-0CAD-4E52-B495-EEEBF43CA2DD}" type="pres">
      <dgm:prSet presAssocID="{480B169E-65FB-4C4C-A06A-B15DE8A06FF2}" presName="rootComposite3" presStyleCnt="0"/>
      <dgm:spPr/>
    </dgm:pt>
    <dgm:pt modelId="{533FB212-2262-47DA-AB09-0D743E10C68F}" type="pres">
      <dgm:prSet presAssocID="{480B169E-65FB-4C4C-A06A-B15DE8A06FF2}" presName="rootText3" presStyleLbl="asst1" presStyleIdx="1" presStyleCnt="2" custScaleX="118576" custScaleY="13152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816C1F7-E5BC-499F-B704-2F3AF16BBFCE}" type="pres">
      <dgm:prSet presAssocID="{480B169E-65FB-4C4C-A06A-B15DE8A06FF2}" presName="rootConnector3" presStyleLbl="asst1" presStyleIdx="1" presStyleCnt="2"/>
      <dgm:spPr/>
      <dgm:t>
        <a:bodyPr/>
        <a:lstStyle/>
        <a:p>
          <a:endParaRPr lang="nl-NL"/>
        </a:p>
      </dgm:t>
    </dgm:pt>
    <dgm:pt modelId="{B7361FA6-DE2C-4185-AF4B-6953313979B4}" type="pres">
      <dgm:prSet presAssocID="{480B169E-65FB-4C4C-A06A-B15DE8A06FF2}" presName="hierChild6" presStyleCnt="0"/>
      <dgm:spPr/>
    </dgm:pt>
    <dgm:pt modelId="{55187C6D-A2F3-4C8B-8E8D-1930A1EE23A4}" type="pres">
      <dgm:prSet presAssocID="{480B169E-65FB-4C4C-A06A-B15DE8A06FF2}" presName="hierChild7" presStyleCnt="0"/>
      <dgm:spPr/>
    </dgm:pt>
  </dgm:ptLst>
  <dgm:cxnLst>
    <dgm:cxn modelId="{C901B2D8-66DD-438A-B299-8AA48CECA849}" type="presOf" srcId="{97C31EF5-4E5F-4D6A-AD5C-37F55C242333}" destId="{EC24F594-3581-4989-9CAB-AA050B0C7ECA}" srcOrd="0" destOrd="0" presId="urn:microsoft.com/office/officeart/2005/8/layout/orgChart1"/>
    <dgm:cxn modelId="{8CF94D84-7AD3-4749-B354-92886309708A}" srcId="{97F6EF0C-09EB-44D3-8AE9-B7585C38702B}" destId="{CC3B168C-BC66-429F-BACC-5794CC714294}" srcOrd="6" destOrd="0" parTransId="{13BA3846-6761-4AC1-88FA-90E6E48A2CDF}" sibTransId="{4FA3855F-7F1C-4261-A5BE-24CC06AE37EC}"/>
    <dgm:cxn modelId="{52BA4270-F524-4EE9-852B-9853DE554544}" type="presOf" srcId="{480B169E-65FB-4C4C-A06A-B15DE8A06FF2}" destId="{F816C1F7-E5BC-499F-B704-2F3AF16BBFCE}" srcOrd="1" destOrd="0" presId="urn:microsoft.com/office/officeart/2005/8/layout/orgChart1"/>
    <dgm:cxn modelId="{8A2E54D8-771E-4672-BB5F-F5CF64457332}" type="presOf" srcId="{28C2999D-2161-49BC-B1F7-9496294B29A9}" destId="{C0ABF50E-8E2F-435E-8871-045F22D0C77E}" srcOrd="0" destOrd="0" presId="urn:microsoft.com/office/officeart/2005/8/layout/orgChart1"/>
    <dgm:cxn modelId="{D120249E-88F8-40D8-8E9E-E54E4A512B17}" type="presOf" srcId="{C563D9AF-AF6A-4007-B72C-EF4119F744A4}" destId="{D7B0F10A-D95A-4003-ABC7-32625AC14C99}" srcOrd="0" destOrd="0" presId="urn:microsoft.com/office/officeart/2005/8/layout/orgChart1"/>
    <dgm:cxn modelId="{A106FCE5-6BDD-42C2-9B42-19E26CA0765C}" type="presOf" srcId="{97C31EF5-4E5F-4D6A-AD5C-37F55C242333}" destId="{D49CF0BB-85E1-42A9-8ACA-667C72141EDE}" srcOrd="1" destOrd="0" presId="urn:microsoft.com/office/officeart/2005/8/layout/orgChart1"/>
    <dgm:cxn modelId="{0788F143-C88C-4A9C-8BDE-AB0C8D3837A8}" type="presOf" srcId="{02B38923-1253-4CA1-832B-FD9C8DDD5E1C}" destId="{2DF26BFD-5005-4DA5-848D-D876922B5ED7}" srcOrd="0" destOrd="0" presId="urn:microsoft.com/office/officeart/2005/8/layout/orgChart1"/>
    <dgm:cxn modelId="{7CA26A5E-AD12-4EAE-9327-1F7C364007FD}" type="presOf" srcId="{D2A85A24-C064-4ADC-A6C9-424318FADD94}" destId="{D9F7C26D-3843-40F4-ABB3-3089CE5275C0}" srcOrd="0" destOrd="0" presId="urn:microsoft.com/office/officeart/2005/8/layout/orgChart1"/>
    <dgm:cxn modelId="{3B8A93EB-B934-4293-9BC6-0E39707E287A}" srcId="{97F6EF0C-09EB-44D3-8AE9-B7585C38702B}" destId="{480B169E-65FB-4C4C-A06A-B15DE8A06FF2}" srcOrd="5" destOrd="0" parTransId="{D30A6CE2-FDDD-47A0-BE27-F85C210DCFB8}" sibTransId="{B2AFE320-A1B3-4154-A658-B655ECCF7D64}"/>
    <dgm:cxn modelId="{60928112-D6E6-40DC-81FC-5D7F960FFA26}" srcId="{97F6EF0C-09EB-44D3-8AE9-B7585C38702B}" destId="{97C31EF5-4E5F-4D6A-AD5C-37F55C242333}" srcOrd="7" destOrd="0" parTransId="{2DD65CC2-2293-4694-862C-8162FAED617F}" sibTransId="{B2D39FBA-E512-4685-914F-1453ED60F560}"/>
    <dgm:cxn modelId="{B4BFC2F0-531F-4111-9F85-45F1259739A5}" srcId="{97F6EF0C-09EB-44D3-8AE9-B7585C38702B}" destId="{121749F2-9D2E-48BC-B68C-CC5DB320F760}" srcOrd="2" destOrd="0" parTransId="{C563D9AF-AF6A-4007-B72C-EF4119F744A4}" sibTransId="{100DF75D-42AE-4FCE-9086-F29C547CF266}"/>
    <dgm:cxn modelId="{9BDB2FB0-22D4-47DB-A467-66BB89FBD38D}" type="presOf" srcId="{13BA3846-6761-4AC1-88FA-90E6E48A2CDF}" destId="{B7A9C875-8627-4B18-A9F7-CCC753D627AE}" srcOrd="0" destOrd="0" presId="urn:microsoft.com/office/officeart/2005/8/layout/orgChart1"/>
    <dgm:cxn modelId="{52B72A10-481B-46A8-BD4B-7BE17E060123}" type="presOf" srcId="{CFBE5040-406B-430B-B2EC-ADC75B1F5BA8}" destId="{D374A045-5D37-41B0-B950-0D2B0DB97CC5}" srcOrd="1" destOrd="0" presId="urn:microsoft.com/office/officeart/2005/8/layout/orgChart1"/>
    <dgm:cxn modelId="{48D667F3-1721-4EBA-8122-F8F724B948C2}" type="presOf" srcId="{CFBE5040-406B-430B-B2EC-ADC75B1F5BA8}" destId="{563BC071-C7E8-4742-AD89-E1D457C0EA3D}" srcOrd="0" destOrd="0" presId="urn:microsoft.com/office/officeart/2005/8/layout/orgChart1"/>
    <dgm:cxn modelId="{1CE3D4F4-8010-40E8-B263-7CD1B10ECD7E}" type="presOf" srcId="{480B169E-65FB-4C4C-A06A-B15DE8A06FF2}" destId="{533FB212-2262-47DA-AB09-0D743E10C68F}" srcOrd="0" destOrd="0" presId="urn:microsoft.com/office/officeart/2005/8/layout/orgChart1"/>
    <dgm:cxn modelId="{224F9D95-9E6C-4318-8D1F-0B784BEF8DC4}" type="presOf" srcId="{9CB6DCEA-B4E9-4A89-8A1A-41CCF3D28605}" destId="{A2232FF5-DDE9-4B1C-AAD4-53D873A34157}" srcOrd="0" destOrd="0" presId="urn:microsoft.com/office/officeart/2005/8/layout/orgChart1"/>
    <dgm:cxn modelId="{F3E954F4-6AEE-4D8F-874C-9763C8F28828}" type="presOf" srcId="{7B9633B0-BB6F-4CDA-90B3-05904641046B}" destId="{E578B1A6-5DD1-4897-918D-A37050C69CFC}" srcOrd="0" destOrd="0" presId="urn:microsoft.com/office/officeart/2005/8/layout/orgChart1"/>
    <dgm:cxn modelId="{B5721165-2DE7-49C6-BD46-D30A5BD19A74}" srcId="{97F6EF0C-09EB-44D3-8AE9-B7585C38702B}" destId="{CFBE5040-406B-430B-B2EC-ADC75B1F5BA8}" srcOrd="0" destOrd="0" parTransId="{9CB6DCEA-B4E9-4A89-8A1A-41CCF3D28605}" sibTransId="{382A10D2-82D4-4CFD-B321-58F651BD07A4}"/>
    <dgm:cxn modelId="{10F6E16F-8C01-42EC-8717-E6435EF7D0CC}" srcId="{97F6EF0C-09EB-44D3-8AE9-B7585C38702B}" destId="{28C2999D-2161-49BC-B1F7-9496294B29A9}" srcOrd="1" destOrd="0" parTransId="{02B38923-1253-4CA1-832B-FD9C8DDD5E1C}" sibTransId="{BE1E0E57-801F-4250-95A2-06646DEC10DE}"/>
    <dgm:cxn modelId="{589ADBA2-2364-4BE1-9B00-35BF662A8B96}" type="presOf" srcId="{2DD65CC2-2293-4694-862C-8162FAED617F}" destId="{CF7770BF-DD5E-4039-B36C-0D228C0C5665}" srcOrd="0" destOrd="0" presId="urn:microsoft.com/office/officeart/2005/8/layout/orgChart1"/>
    <dgm:cxn modelId="{06A8B814-00AF-45C3-BAA6-A156158996E4}" type="presOf" srcId="{28C2999D-2161-49BC-B1F7-9496294B29A9}" destId="{DB8876E0-F3DE-4B97-BD21-FE7D59DD5FD7}" srcOrd="1" destOrd="0" presId="urn:microsoft.com/office/officeart/2005/8/layout/orgChart1"/>
    <dgm:cxn modelId="{8C6448E2-2392-418E-BEF5-AD9F1DA6FBCF}" type="presOf" srcId="{5649FA9A-8FF1-4D74-8386-8C6D04BEF615}" destId="{68092675-9B08-4775-BCD9-ABB9BAD7D50C}" srcOrd="1" destOrd="0" presId="urn:microsoft.com/office/officeart/2005/8/layout/orgChart1"/>
    <dgm:cxn modelId="{13F84AEB-2B99-49E1-AE33-F7653BDDD461}" srcId="{533BC591-D03C-43BD-BE9D-B8FBE2674A08}" destId="{97F6EF0C-09EB-44D3-8AE9-B7585C38702B}" srcOrd="0" destOrd="0" parTransId="{F09505E8-2BD5-44F9-A0F0-453A58A64BBE}" sibTransId="{A1718C0E-0634-45D5-9FED-96C505B6DE4D}"/>
    <dgm:cxn modelId="{E69933B0-3169-412D-AA88-A9ED03EBF5AB}" srcId="{97F6EF0C-09EB-44D3-8AE9-B7585C38702B}" destId="{75E0FA28-9ADC-4D73-A7C3-DCA934739B8E}" srcOrd="4" destOrd="0" parTransId="{D2A85A24-C064-4ADC-A6C9-424318FADD94}" sibTransId="{02452F53-6788-4048-B1B8-7B3EBBC9D66E}"/>
    <dgm:cxn modelId="{F6D00745-7123-45E4-9A0B-58CDB3DDD61F}" type="presOf" srcId="{CC3B168C-BC66-429F-BACC-5794CC714294}" destId="{DA1CE344-17E4-4B8B-A9BC-13302D3DA82E}" srcOrd="1" destOrd="0" presId="urn:microsoft.com/office/officeart/2005/8/layout/orgChart1"/>
    <dgm:cxn modelId="{F7163D9D-2F11-4678-844D-196EBA76E64B}" type="presOf" srcId="{97F6EF0C-09EB-44D3-8AE9-B7585C38702B}" destId="{95729A8B-5C45-4A78-B55D-3545473D5608}" srcOrd="0" destOrd="0" presId="urn:microsoft.com/office/officeart/2005/8/layout/orgChart1"/>
    <dgm:cxn modelId="{918A9CBD-BAC5-400E-BCC3-D0E59F22B7D8}" type="presOf" srcId="{121749F2-9D2E-48BC-B68C-CC5DB320F760}" destId="{BBEF3793-5565-4C7F-8020-87E6809A4775}" srcOrd="0" destOrd="0" presId="urn:microsoft.com/office/officeart/2005/8/layout/orgChart1"/>
    <dgm:cxn modelId="{5E17C0A7-D7D6-4813-BA3A-A7F02DC5C522}" type="presOf" srcId="{5649FA9A-8FF1-4D74-8386-8C6D04BEF615}" destId="{16A42656-BAEA-4BA3-88C5-45930F482562}" srcOrd="0" destOrd="0" presId="urn:microsoft.com/office/officeart/2005/8/layout/orgChart1"/>
    <dgm:cxn modelId="{B8ECDCDC-0966-44E4-8186-F12CACBBE358}" type="presOf" srcId="{75E0FA28-9ADC-4D73-A7C3-DCA934739B8E}" destId="{16E67929-3928-4D8F-B835-3A822A82030A}" srcOrd="0" destOrd="0" presId="urn:microsoft.com/office/officeart/2005/8/layout/orgChart1"/>
    <dgm:cxn modelId="{022A8592-735B-4743-8662-16546D63BF59}" type="presOf" srcId="{121749F2-9D2E-48BC-B68C-CC5DB320F760}" destId="{80A7A095-1593-4BFD-B597-F1DF881EE5C8}" srcOrd="1" destOrd="0" presId="urn:microsoft.com/office/officeart/2005/8/layout/orgChart1"/>
    <dgm:cxn modelId="{81B40B6F-98F7-4F06-AF57-1CF64EB682E9}" type="presOf" srcId="{CC3B168C-BC66-429F-BACC-5794CC714294}" destId="{947D64CC-5B5B-4E5B-8DC1-FB50AF5057FC}" srcOrd="0" destOrd="0" presId="urn:microsoft.com/office/officeart/2005/8/layout/orgChart1"/>
    <dgm:cxn modelId="{4AF09312-88B8-46D4-87CE-196BB2CDF873}" type="presOf" srcId="{75E0FA28-9ADC-4D73-A7C3-DCA934739B8E}" destId="{0287D4F0-0724-449E-A94F-DB20E3AD2B16}" srcOrd="1" destOrd="0" presId="urn:microsoft.com/office/officeart/2005/8/layout/orgChart1"/>
    <dgm:cxn modelId="{8D47B1D4-94BC-4BDA-ADA1-F9CEDDF1A178}" srcId="{97F6EF0C-09EB-44D3-8AE9-B7585C38702B}" destId="{5649FA9A-8FF1-4D74-8386-8C6D04BEF615}" srcOrd="3" destOrd="0" parTransId="{7B9633B0-BB6F-4CDA-90B3-05904641046B}" sibTransId="{61660AC8-07E0-4915-B579-A7B286AD957D}"/>
    <dgm:cxn modelId="{4153763C-0C4A-403B-B3DB-D6492E184255}" type="presOf" srcId="{533BC591-D03C-43BD-BE9D-B8FBE2674A08}" destId="{6B136DF8-0FA8-40FE-9377-1565099C7FDD}" srcOrd="0" destOrd="0" presId="urn:microsoft.com/office/officeart/2005/8/layout/orgChart1"/>
    <dgm:cxn modelId="{67BA33EB-0FEA-4F1C-880A-F99012D0099F}" type="presOf" srcId="{97F6EF0C-09EB-44D3-8AE9-B7585C38702B}" destId="{CC8227F1-6565-4EAE-8503-D118FA518E81}" srcOrd="1" destOrd="0" presId="urn:microsoft.com/office/officeart/2005/8/layout/orgChart1"/>
    <dgm:cxn modelId="{7A3166D3-67D7-4FA3-8CDC-336F47E0512E}" type="presOf" srcId="{D30A6CE2-FDDD-47A0-BE27-F85C210DCFB8}" destId="{B4E9A548-CDA1-4F61-8311-7300B1676F9E}" srcOrd="0" destOrd="0" presId="urn:microsoft.com/office/officeart/2005/8/layout/orgChart1"/>
    <dgm:cxn modelId="{D887307A-F9EC-4EDB-A593-5EC9C8E4173F}" type="presParOf" srcId="{6B136DF8-0FA8-40FE-9377-1565099C7FDD}" destId="{BB0A5120-9FE6-467F-AA42-3DD2BC4EDCF2}" srcOrd="0" destOrd="0" presId="urn:microsoft.com/office/officeart/2005/8/layout/orgChart1"/>
    <dgm:cxn modelId="{505ADFD0-C7C1-41A6-A9B7-6489C4E44B8F}" type="presParOf" srcId="{BB0A5120-9FE6-467F-AA42-3DD2BC4EDCF2}" destId="{AC3F9871-2176-490E-ACF5-D4B44544437F}" srcOrd="0" destOrd="0" presId="urn:microsoft.com/office/officeart/2005/8/layout/orgChart1"/>
    <dgm:cxn modelId="{F4D13B73-3653-445B-A617-526AF9A0C099}" type="presParOf" srcId="{AC3F9871-2176-490E-ACF5-D4B44544437F}" destId="{95729A8B-5C45-4A78-B55D-3545473D5608}" srcOrd="0" destOrd="0" presId="urn:microsoft.com/office/officeart/2005/8/layout/orgChart1"/>
    <dgm:cxn modelId="{30D781C0-1778-4D46-B01A-F108D88F274C}" type="presParOf" srcId="{AC3F9871-2176-490E-ACF5-D4B44544437F}" destId="{CC8227F1-6565-4EAE-8503-D118FA518E81}" srcOrd="1" destOrd="0" presId="urn:microsoft.com/office/officeart/2005/8/layout/orgChart1"/>
    <dgm:cxn modelId="{AC06E4E1-906D-4278-B942-302B6482738C}" type="presParOf" srcId="{BB0A5120-9FE6-467F-AA42-3DD2BC4EDCF2}" destId="{CE474CE0-E7E2-4D12-A3BF-9067000ABAA8}" srcOrd="1" destOrd="0" presId="urn:microsoft.com/office/officeart/2005/8/layout/orgChart1"/>
    <dgm:cxn modelId="{316BFB26-13F0-4008-8DDA-9B5A5109DBA0}" type="presParOf" srcId="{CE474CE0-E7E2-4D12-A3BF-9067000ABAA8}" destId="{2DF26BFD-5005-4DA5-848D-D876922B5ED7}" srcOrd="0" destOrd="0" presId="urn:microsoft.com/office/officeart/2005/8/layout/orgChart1"/>
    <dgm:cxn modelId="{1B2CA9A3-88D6-49C7-923E-FD3E05F75A50}" type="presParOf" srcId="{CE474CE0-E7E2-4D12-A3BF-9067000ABAA8}" destId="{EE390FF6-322B-4252-85FE-9BE55DD118CA}" srcOrd="1" destOrd="0" presId="urn:microsoft.com/office/officeart/2005/8/layout/orgChart1"/>
    <dgm:cxn modelId="{93D13737-E32D-43AA-9EF3-D8428818C753}" type="presParOf" srcId="{EE390FF6-322B-4252-85FE-9BE55DD118CA}" destId="{4604C477-A86F-4A89-8CE0-81E0E3501226}" srcOrd="0" destOrd="0" presId="urn:microsoft.com/office/officeart/2005/8/layout/orgChart1"/>
    <dgm:cxn modelId="{336B2776-C7BF-45C7-A7E2-BBA476A451F5}" type="presParOf" srcId="{4604C477-A86F-4A89-8CE0-81E0E3501226}" destId="{C0ABF50E-8E2F-435E-8871-045F22D0C77E}" srcOrd="0" destOrd="0" presId="urn:microsoft.com/office/officeart/2005/8/layout/orgChart1"/>
    <dgm:cxn modelId="{BA54B1A7-7701-477F-8FC7-3C9D3166E133}" type="presParOf" srcId="{4604C477-A86F-4A89-8CE0-81E0E3501226}" destId="{DB8876E0-F3DE-4B97-BD21-FE7D59DD5FD7}" srcOrd="1" destOrd="0" presId="urn:microsoft.com/office/officeart/2005/8/layout/orgChart1"/>
    <dgm:cxn modelId="{236E256A-9B88-4E6F-A0C1-E5A638A21649}" type="presParOf" srcId="{EE390FF6-322B-4252-85FE-9BE55DD118CA}" destId="{64BC8509-EC1C-41F7-979F-0429A0D8BE41}" srcOrd="1" destOrd="0" presId="urn:microsoft.com/office/officeart/2005/8/layout/orgChart1"/>
    <dgm:cxn modelId="{78480BCD-A06C-4DE2-B478-C5C82BC0C783}" type="presParOf" srcId="{EE390FF6-322B-4252-85FE-9BE55DD118CA}" destId="{6F0939B3-B9FF-4CE1-B2E9-F159C9E25B5A}" srcOrd="2" destOrd="0" presId="urn:microsoft.com/office/officeart/2005/8/layout/orgChart1"/>
    <dgm:cxn modelId="{350674A9-6FDB-4E4B-B2CE-283C3410B453}" type="presParOf" srcId="{CE474CE0-E7E2-4D12-A3BF-9067000ABAA8}" destId="{D7B0F10A-D95A-4003-ABC7-32625AC14C99}" srcOrd="2" destOrd="0" presId="urn:microsoft.com/office/officeart/2005/8/layout/orgChart1"/>
    <dgm:cxn modelId="{822ECECA-1CDE-4506-B6F5-2E50497DD19B}" type="presParOf" srcId="{CE474CE0-E7E2-4D12-A3BF-9067000ABAA8}" destId="{B82B01F2-683E-418B-A168-706532D94453}" srcOrd="3" destOrd="0" presId="urn:microsoft.com/office/officeart/2005/8/layout/orgChart1"/>
    <dgm:cxn modelId="{75433E81-46E3-495C-B2B9-8B5C5EF902E3}" type="presParOf" srcId="{B82B01F2-683E-418B-A168-706532D94453}" destId="{94082F62-E91D-4118-AD36-C0DEA57248EA}" srcOrd="0" destOrd="0" presId="urn:microsoft.com/office/officeart/2005/8/layout/orgChart1"/>
    <dgm:cxn modelId="{CEE52CF8-89B4-4E84-BE33-B72115539A7F}" type="presParOf" srcId="{94082F62-E91D-4118-AD36-C0DEA57248EA}" destId="{BBEF3793-5565-4C7F-8020-87E6809A4775}" srcOrd="0" destOrd="0" presId="urn:microsoft.com/office/officeart/2005/8/layout/orgChart1"/>
    <dgm:cxn modelId="{A39A985E-096C-43D1-8D15-6E6373963D80}" type="presParOf" srcId="{94082F62-E91D-4118-AD36-C0DEA57248EA}" destId="{80A7A095-1593-4BFD-B597-F1DF881EE5C8}" srcOrd="1" destOrd="0" presId="urn:microsoft.com/office/officeart/2005/8/layout/orgChart1"/>
    <dgm:cxn modelId="{592F9C76-CEB1-4015-98BF-C9C6E6189722}" type="presParOf" srcId="{B82B01F2-683E-418B-A168-706532D94453}" destId="{BCCC50C2-C6CE-4B3C-9312-2F8C953604C4}" srcOrd="1" destOrd="0" presId="urn:microsoft.com/office/officeart/2005/8/layout/orgChart1"/>
    <dgm:cxn modelId="{AC0ECF47-BB17-41DF-9F40-DDD17A8A0020}" type="presParOf" srcId="{B82B01F2-683E-418B-A168-706532D94453}" destId="{4E384E3C-13FD-41D7-9D6A-07697D05982A}" srcOrd="2" destOrd="0" presId="urn:microsoft.com/office/officeart/2005/8/layout/orgChart1"/>
    <dgm:cxn modelId="{4EA0EA82-49C4-431C-B3B8-1C18EBF748FD}" type="presParOf" srcId="{CE474CE0-E7E2-4D12-A3BF-9067000ABAA8}" destId="{E578B1A6-5DD1-4897-918D-A37050C69CFC}" srcOrd="4" destOrd="0" presId="urn:microsoft.com/office/officeart/2005/8/layout/orgChart1"/>
    <dgm:cxn modelId="{470781C3-5153-488D-A111-B9DC0E0EBE57}" type="presParOf" srcId="{CE474CE0-E7E2-4D12-A3BF-9067000ABAA8}" destId="{09D9708A-CB1D-46A9-A92F-B1982AA24E7D}" srcOrd="5" destOrd="0" presId="urn:microsoft.com/office/officeart/2005/8/layout/orgChart1"/>
    <dgm:cxn modelId="{F75BFC31-172A-4A5E-A791-B24C3F2C9A5B}" type="presParOf" srcId="{09D9708A-CB1D-46A9-A92F-B1982AA24E7D}" destId="{6513923B-E250-40FB-8C4B-588EF37376B9}" srcOrd="0" destOrd="0" presId="urn:microsoft.com/office/officeart/2005/8/layout/orgChart1"/>
    <dgm:cxn modelId="{2D0EA65F-B566-4FA8-850A-D2556C140D26}" type="presParOf" srcId="{6513923B-E250-40FB-8C4B-588EF37376B9}" destId="{16A42656-BAEA-4BA3-88C5-45930F482562}" srcOrd="0" destOrd="0" presId="urn:microsoft.com/office/officeart/2005/8/layout/orgChart1"/>
    <dgm:cxn modelId="{F5492A77-4337-423F-BEAE-8FF04B6072EF}" type="presParOf" srcId="{6513923B-E250-40FB-8C4B-588EF37376B9}" destId="{68092675-9B08-4775-BCD9-ABB9BAD7D50C}" srcOrd="1" destOrd="0" presId="urn:microsoft.com/office/officeart/2005/8/layout/orgChart1"/>
    <dgm:cxn modelId="{60695689-D0E3-4D84-B3B2-54CB8E574810}" type="presParOf" srcId="{09D9708A-CB1D-46A9-A92F-B1982AA24E7D}" destId="{406B4EB9-86C5-403E-8589-D407609E663C}" srcOrd="1" destOrd="0" presId="urn:microsoft.com/office/officeart/2005/8/layout/orgChart1"/>
    <dgm:cxn modelId="{05A37001-C368-49BB-ACDC-16C36B21E7A3}" type="presParOf" srcId="{09D9708A-CB1D-46A9-A92F-B1982AA24E7D}" destId="{6628AD09-970A-4BA2-8647-9C91014A3EE2}" srcOrd="2" destOrd="0" presId="urn:microsoft.com/office/officeart/2005/8/layout/orgChart1"/>
    <dgm:cxn modelId="{D903B635-DA68-44E5-89B2-ABBE9BC56869}" type="presParOf" srcId="{CE474CE0-E7E2-4D12-A3BF-9067000ABAA8}" destId="{D9F7C26D-3843-40F4-ABB3-3089CE5275C0}" srcOrd="6" destOrd="0" presId="urn:microsoft.com/office/officeart/2005/8/layout/orgChart1"/>
    <dgm:cxn modelId="{B5431461-7C3D-4F01-BC8D-85F41CEB7968}" type="presParOf" srcId="{CE474CE0-E7E2-4D12-A3BF-9067000ABAA8}" destId="{992CAEAC-78D3-47B6-835B-11715F7489FC}" srcOrd="7" destOrd="0" presId="urn:microsoft.com/office/officeart/2005/8/layout/orgChart1"/>
    <dgm:cxn modelId="{A5F3B488-AC2A-49D6-9959-B9DE53C9FF11}" type="presParOf" srcId="{992CAEAC-78D3-47B6-835B-11715F7489FC}" destId="{C21B19C2-8B67-4915-A3A6-2AABFF1C5272}" srcOrd="0" destOrd="0" presId="urn:microsoft.com/office/officeart/2005/8/layout/orgChart1"/>
    <dgm:cxn modelId="{0D0D96F5-4174-44DA-805D-2189FA4A6A3D}" type="presParOf" srcId="{C21B19C2-8B67-4915-A3A6-2AABFF1C5272}" destId="{16E67929-3928-4D8F-B835-3A822A82030A}" srcOrd="0" destOrd="0" presId="urn:microsoft.com/office/officeart/2005/8/layout/orgChart1"/>
    <dgm:cxn modelId="{28768092-2DDE-4A59-AED1-99F0C0FEE76C}" type="presParOf" srcId="{C21B19C2-8B67-4915-A3A6-2AABFF1C5272}" destId="{0287D4F0-0724-449E-A94F-DB20E3AD2B16}" srcOrd="1" destOrd="0" presId="urn:microsoft.com/office/officeart/2005/8/layout/orgChart1"/>
    <dgm:cxn modelId="{54EECC73-A346-4726-9414-7EF9618ED2FC}" type="presParOf" srcId="{992CAEAC-78D3-47B6-835B-11715F7489FC}" destId="{4B34ABF6-EABF-4E3F-A1AB-3EE480E8EB65}" srcOrd="1" destOrd="0" presId="urn:microsoft.com/office/officeart/2005/8/layout/orgChart1"/>
    <dgm:cxn modelId="{84D69B7E-342A-4886-8A86-AB1D6D375ECD}" type="presParOf" srcId="{992CAEAC-78D3-47B6-835B-11715F7489FC}" destId="{D717E7B3-9E18-452A-9543-9AAE8584E407}" srcOrd="2" destOrd="0" presId="urn:microsoft.com/office/officeart/2005/8/layout/orgChart1"/>
    <dgm:cxn modelId="{D67B2C9D-641E-456B-86FA-216A41B0D637}" type="presParOf" srcId="{CE474CE0-E7E2-4D12-A3BF-9067000ABAA8}" destId="{B7A9C875-8627-4B18-A9F7-CCC753D627AE}" srcOrd="8" destOrd="0" presId="urn:microsoft.com/office/officeart/2005/8/layout/orgChart1"/>
    <dgm:cxn modelId="{DA013507-390C-4115-ADE5-DAE8852AB029}" type="presParOf" srcId="{CE474CE0-E7E2-4D12-A3BF-9067000ABAA8}" destId="{942B190B-0B52-459D-AF0B-62AF1513563F}" srcOrd="9" destOrd="0" presId="urn:microsoft.com/office/officeart/2005/8/layout/orgChart1"/>
    <dgm:cxn modelId="{7A9284B4-4801-4D48-B766-708EC1ECF4E7}" type="presParOf" srcId="{942B190B-0B52-459D-AF0B-62AF1513563F}" destId="{90BC8F96-031B-4138-A581-A21B7BE1BB29}" srcOrd="0" destOrd="0" presId="urn:microsoft.com/office/officeart/2005/8/layout/orgChart1"/>
    <dgm:cxn modelId="{F3905AD9-E099-4249-A739-E9924C8A9757}" type="presParOf" srcId="{90BC8F96-031B-4138-A581-A21B7BE1BB29}" destId="{947D64CC-5B5B-4E5B-8DC1-FB50AF5057FC}" srcOrd="0" destOrd="0" presId="urn:microsoft.com/office/officeart/2005/8/layout/orgChart1"/>
    <dgm:cxn modelId="{CD742497-FB41-42E9-98E7-5D3FD7E13951}" type="presParOf" srcId="{90BC8F96-031B-4138-A581-A21B7BE1BB29}" destId="{DA1CE344-17E4-4B8B-A9BC-13302D3DA82E}" srcOrd="1" destOrd="0" presId="urn:microsoft.com/office/officeart/2005/8/layout/orgChart1"/>
    <dgm:cxn modelId="{5341BCAE-C94C-40DC-ABE5-9D49624AF275}" type="presParOf" srcId="{942B190B-0B52-459D-AF0B-62AF1513563F}" destId="{CA21370B-0A12-466C-A3E9-56D19CCD2E03}" srcOrd="1" destOrd="0" presId="urn:microsoft.com/office/officeart/2005/8/layout/orgChart1"/>
    <dgm:cxn modelId="{F54122A1-7C1E-440A-954C-792D3F109838}" type="presParOf" srcId="{942B190B-0B52-459D-AF0B-62AF1513563F}" destId="{43863EAF-C603-4F82-BB87-3354803C7BDC}" srcOrd="2" destOrd="0" presId="urn:microsoft.com/office/officeart/2005/8/layout/orgChart1"/>
    <dgm:cxn modelId="{9B01F198-CD21-4660-B7EE-197D745D3798}" type="presParOf" srcId="{CE474CE0-E7E2-4D12-A3BF-9067000ABAA8}" destId="{CF7770BF-DD5E-4039-B36C-0D228C0C5665}" srcOrd="10" destOrd="0" presId="urn:microsoft.com/office/officeart/2005/8/layout/orgChart1"/>
    <dgm:cxn modelId="{1FFF4A11-59A3-4BEA-A14D-8449640F60FF}" type="presParOf" srcId="{CE474CE0-E7E2-4D12-A3BF-9067000ABAA8}" destId="{9949222A-BEB8-4751-9753-7825F64F52B8}" srcOrd="11" destOrd="0" presId="urn:microsoft.com/office/officeart/2005/8/layout/orgChart1"/>
    <dgm:cxn modelId="{7F160C15-F057-4505-A49D-05B5C0E7D5C8}" type="presParOf" srcId="{9949222A-BEB8-4751-9753-7825F64F52B8}" destId="{9BBDE682-3109-467E-A2D0-6F45F693A4FD}" srcOrd="0" destOrd="0" presId="urn:microsoft.com/office/officeart/2005/8/layout/orgChart1"/>
    <dgm:cxn modelId="{D6F17D72-D13D-44FD-B6CB-A806B6F5AD3B}" type="presParOf" srcId="{9BBDE682-3109-467E-A2D0-6F45F693A4FD}" destId="{EC24F594-3581-4989-9CAB-AA050B0C7ECA}" srcOrd="0" destOrd="0" presId="urn:microsoft.com/office/officeart/2005/8/layout/orgChart1"/>
    <dgm:cxn modelId="{8A2CCDD7-7ECC-418A-80AF-D1BB1C49A8BD}" type="presParOf" srcId="{9BBDE682-3109-467E-A2D0-6F45F693A4FD}" destId="{D49CF0BB-85E1-42A9-8ACA-667C72141EDE}" srcOrd="1" destOrd="0" presId="urn:microsoft.com/office/officeart/2005/8/layout/orgChart1"/>
    <dgm:cxn modelId="{08668CA0-9FBB-498D-9897-F5445CDA240B}" type="presParOf" srcId="{9949222A-BEB8-4751-9753-7825F64F52B8}" destId="{379DF0E4-8DC1-421D-9F67-2DF3AD1C4815}" srcOrd="1" destOrd="0" presId="urn:microsoft.com/office/officeart/2005/8/layout/orgChart1"/>
    <dgm:cxn modelId="{AD62AC34-D729-47A1-A7E4-28AB13498110}" type="presParOf" srcId="{9949222A-BEB8-4751-9753-7825F64F52B8}" destId="{B864A108-3C9B-4280-9AC3-F90239B4B84B}" srcOrd="2" destOrd="0" presId="urn:microsoft.com/office/officeart/2005/8/layout/orgChart1"/>
    <dgm:cxn modelId="{6AC9F348-10D3-41D5-AC82-90AF7F5DE3E9}" type="presParOf" srcId="{BB0A5120-9FE6-467F-AA42-3DD2BC4EDCF2}" destId="{6717531F-2E56-4352-B420-93C2E4AF155D}" srcOrd="2" destOrd="0" presId="urn:microsoft.com/office/officeart/2005/8/layout/orgChart1"/>
    <dgm:cxn modelId="{7EB2D8DB-92F3-499B-A5CC-FAB5C3B5B17F}" type="presParOf" srcId="{6717531F-2E56-4352-B420-93C2E4AF155D}" destId="{A2232FF5-DDE9-4B1C-AAD4-53D873A34157}" srcOrd="0" destOrd="0" presId="urn:microsoft.com/office/officeart/2005/8/layout/orgChart1"/>
    <dgm:cxn modelId="{421F0C60-E735-4B03-B4E0-CEE3D6DF4D0C}" type="presParOf" srcId="{6717531F-2E56-4352-B420-93C2E4AF155D}" destId="{019DB6B8-2D9E-4F04-9156-E41D7F25C0D9}" srcOrd="1" destOrd="0" presId="urn:microsoft.com/office/officeart/2005/8/layout/orgChart1"/>
    <dgm:cxn modelId="{F7A7E3DD-49AE-453D-BE12-72D08145132F}" type="presParOf" srcId="{019DB6B8-2D9E-4F04-9156-E41D7F25C0D9}" destId="{282363D9-5103-438F-938C-1DB4AF991B29}" srcOrd="0" destOrd="0" presId="urn:microsoft.com/office/officeart/2005/8/layout/orgChart1"/>
    <dgm:cxn modelId="{BB9DECF9-7247-4047-B19D-8D23243F6763}" type="presParOf" srcId="{282363D9-5103-438F-938C-1DB4AF991B29}" destId="{563BC071-C7E8-4742-AD89-E1D457C0EA3D}" srcOrd="0" destOrd="0" presId="urn:microsoft.com/office/officeart/2005/8/layout/orgChart1"/>
    <dgm:cxn modelId="{F843DCCE-55C3-42A5-8F43-CDF0E2F135AE}" type="presParOf" srcId="{282363D9-5103-438F-938C-1DB4AF991B29}" destId="{D374A045-5D37-41B0-B950-0D2B0DB97CC5}" srcOrd="1" destOrd="0" presId="urn:microsoft.com/office/officeart/2005/8/layout/orgChart1"/>
    <dgm:cxn modelId="{A6301D33-6363-4DD1-855D-2DA32CB3B292}" type="presParOf" srcId="{019DB6B8-2D9E-4F04-9156-E41D7F25C0D9}" destId="{3B854ADC-5C61-4C21-A78C-ECE1CE6E07AE}" srcOrd="1" destOrd="0" presId="urn:microsoft.com/office/officeart/2005/8/layout/orgChart1"/>
    <dgm:cxn modelId="{B344E739-6D30-4ECC-BCA1-D845EDDB2EEF}" type="presParOf" srcId="{019DB6B8-2D9E-4F04-9156-E41D7F25C0D9}" destId="{B4407411-52C1-4831-A689-B236AFAFD170}" srcOrd="2" destOrd="0" presId="urn:microsoft.com/office/officeart/2005/8/layout/orgChart1"/>
    <dgm:cxn modelId="{53452DB3-9084-4D3B-85A4-FA2FB2B8A3E1}" type="presParOf" srcId="{6717531F-2E56-4352-B420-93C2E4AF155D}" destId="{B4E9A548-CDA1-4F61-8311-7300B1676F9E}" srcOrd="2" destOrd="0" presId="urn:microsoft.com/office/officeart/2005/8/layout/orgChart1"/>
    <dgm:cxn modelId="{901E063B-C7B1-4A9A-8BD5-9459D73C8868}" type="presParOf" srcId="{6717531F-2E56-4352-B420-93C2E4AF155D}" destId="{BFBF3D38-E5C6-40EC-8F4F-2BE917194276}" srcOrd="3" destOrd="0" presId="urn:microsoft.com/office/officeart/2005/8/layout/orgChart1"/>
    <dgm:cxn modelId="{A7F7EACE-3B0E-444A-92FD-DDDD3BC58860}" type="presParOf" srcId="{BFBF3D38-E5C6-40EC-8F4F-2BE917194276}" destId="{C204AE52-0CAD-4E52-B495-EEEBF43CA2DD}" srcOrd="0" destOrd="0" presId="urn:microsoft.com/office/officeart/2005/8/layout/orgChart1"/>
    <dgm:cxn modelId="{992E7BC3-1907-4030-8907-ECF74F499647}" type="presParOf" srcId="{C204AE52-0CAD-4E52-B495-EEEBF43CA2DD}" destId="{533FB212-2262-47DA-AB09-0D743E10C68F}" srcOrd="0" destOrd="0" presId="urn:microsoft.com/office/officeart/2005/8/layout/orgChart1"/>
    <dgm:cxn modelId="{25D7361A-CAC0-4762-B90B-06A9D0921A87}" type="presParOf" srcId="{C204AE52-0CAD-4E52-B495-EEEBF43CA2DD}" destId="{F816C1F7-E5BC-499F-B704-2F3AF16BBFCE}" srcOrd="1" destOrd="0" presId="urn:microsoft.com/office/officeart/2005/8/layout/orgChart1"/>
    <dgm:cxn modelId="{61BAEA6A-90D0-4B56-9F48-0019169D1FEE}" type="presParOf" srcId="{BFBF3D38-E5C6-40EC-8F4F-2BE917194276}" destId="{B7361FA6-DE2C-4185-AF4B-6953313979B4}" srcOrd="1" destOrd="0" presId="urn:microsoft.com/office/officeart/2005/8/layout/orgChart1"/>
    <dgm:cxn modelId="{A93AB90D-F092-4728-8510-65B6DB5CF491}" type="presParOf" srcId="{BFBF3D38-E5C6-40EC-8F4F-2BE917194276}" destId="{55187C6D-A2F3-4C8B-8E8D-1930A1EE23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9A548-CDA1-4F61-8311-7300B1676F9E}">
      <dsp:nvSpPr>
        <dsp:cNvPr id="0" name=""/>
        <dsp:cNvSpPr/>
      </dsp:nvSpPr>
      <dsp:spPr>
        <a:xfrm>
          <a:off x="4272135" y="1585065"/>
          <a:ext cx="124299" cy="637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847"/>
              </a:lnTo>
              <a:lnTo>
                <a:pt x="124299" y="637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32FF5-DDE9-4B1C-AAD4-53D873A34157}">
      <dsp:nvSpPr>
        <dsp:cNvPr id="0" name=""/>
        <dsp:cNvSpPr/>
      </dsp:nvSpPr>
      <dsp:spPr>
        <a:xfrm>
          <a:off x="4147836" y="1585065"/>
          <a:ext cx="124299" cy="634239"/>
        </a:xfrm>
        <a:custGeom>
          <a:avLst/>
          <a:gdLst/>
          <a:ahLst/>
          <a:cxnLst/>
          <a:rect l="0" t="0" r="0" b="0"/>
          <a:pathLst>
            <a:path>
              <a:moveTo>
                <a:pt x="124299" y="0"/>
              </a:moveTo>
              <a:lnTo>
                <a:pt x="124299" y="634239"/>
              </a:lnTo>
              <a:lnTo>
                <a:pt x="0" y="6342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770BF-DD5E-4039-B36C-0D228C0C5665}">
      <dsp:nvSpPr>
        <dsp:cNvPr id="0" name=""/>
        <dsp:cNvSpPr/>
      </dsp:nvSpPr>
      <dsp:spPr>
        <a:xfrm>
          <a:off x="4272135" y="1585065"/>
          <a:ext cx="3581016" cy="1275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394"/>
              </a:lnTo>
              <a:lnTo>
                <a:pt x="3581016" y="1151394"/>
              </a:lnTo>
              <a:lnTo>
                <a:pt x="3581016" y="1275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9C875-8627-4B18-A9F7-CCC753D627AE}">
      <dsp:nvSpPr>
        <dsp:cNvPr id="0" name=""/>
        <dsp:cNvSpPr/>
      </dsp:nvSpPr>
      <dsp:spPr>
        <a:xfrm>
          <a:off x="4272135" y="1585065"/>
          <a:ext cx="2054089" cy="1275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394"/>
              </a:lnTo>
              <a:lnTo>
                <a:pt x="2054089" y="1151394"/>
              </a:lnTo>
              <a:lnTo>
                <a:pt x="2054089" y="1275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7C26D-3843-40F4-ABB3-3089CE5275C0}">
      <dsp:nvSpPr>
        <dsp:cNvPr id="0" name=""/>
        <dsp:cNvSpPr/>
      </dsp:nvSpPr>
      <dsp:spPr>
        <a:xfrm>
          <a:off x="4272135" y="1585065"/>
          <a:ext cx="685240" cy="1288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073"/>
              </a:lnTo>
              <a:lnTo>
                <a:pt x="685240" y="1164073"/>
              </a:lnTo>
              <a:lnTo>
                <a:pt x="685240" y="12883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8B1A6-5DD1-4897-918D-A37050C69CFC}">
      <dsp:nvSpPr>
        <dsp:cNvPr id="0" name=""/>
        <dsp:cNvSpPr/>
      </dsp:nvSpPr>
      <dsp:spPr>
        <a:xfrm>
          <a:off x="3461411" y="1585065"/>
          <a:ext cx="810724" cy="1275694"/>
        </a:xfrm>
        <a:custGeom>
          <a:avLst/>
          <a:gdLst/>
          <a:ahLst/>
          <a:cxnLst/>
          <a:rect l="0" t="0" r="0" b="0"/>
          <a:pathLst>
            <a:path>
              <a:moveTo>
                <a:pt x="810724" y="0"/>
              </a:moveTo>
              <a:lnTo>
                <a:pt x="810724" y="1151394"/>
              </a:lnTo>
              <a:lnTo>
                <a:pt x="0" y="1151394"/>
              </a:lnTo>
              <a:lnTo>
                <a:pt x="0" y="1275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0F10A-D95A-4003-ABC7-32625AC14C99}">
      <dsp:nvSpPr>
        <dsp:cNvPr id="0" name=""/>
        <dsp:cNvSpPr/>
      </dsp:nvSpPr>
      <dsp:spPr>
        <a:xfrm>
          <a:off x="2029004" y="1585065"/>
          <a:ext cx="2243131" cy="1275694"/>
        </a:xfrm>
        <a:custGeom>
          <a:avLst/>
          <a:gdLst/>
          <a:ahLst/>
          <a:cxnLst/>
          <a:rect l="0" t="0" r="0" b="0"/>
          <a:pathLst>
            <a:path>
              <a:moveTo>
                <a:pt x="2243131" y="0"/>
              </a:moveTo>
              <a:lnTo>
                <a:pt x="2243131" y="1151394"/>
              </a:lnTo>
              <a:lnTo>
                <a:pt x="0" y="1151394"/>
              </a:lnTo>
              <a:lnTo>
                <a:pt x="0" y="1275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26BFD-5005-4DA5-848D-D876922B5ED7}">
      <dsp:nvSpPr>
        <dsp:cNvPr id="0" name=""/>
        <dsp:cNvSpPr/>
      </dsp:nvSpPr>
      <dsp:spPr>
        <a:xfrm>
          <a:off x="596598" y="1585065"/>
          <a:ext cx="3675537" cy="1275694"/>
        </a:xfrm>
        <a:custGeom>
          <a:avLst/>
          <a:gdLst/>
          <a:ahLst/>
          <a:cxnLst/>
          <a:rect l="0" t="0" r="0" b="0"/>
          <a:pathLst>
            <a:path>
              <a:moveTo>
                <a:pt x="3675537" y="0"/>
              </a:moveTo>
              <a:lnTo>
                <a:pt x="3675537" y="1151394"/>
              </a:lnTo>
              <a:lnTo>
                <a:pt x="0" y="1151394"/>
              </a:lnTo>
              <a:lnTo>
                <a:pt x="0" y="1275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29A8B-5C45-4A78-B55D-3545473D5608}">
      <dsp:nvSpPr>
        <dsp:cNvPr id="0" name=""/>
        <dsp:cNvSpPr/>
      </dsp:nvSpPr>
      <dsp:spPr>
        <a:xfrm>
          <a:off x="3084641" y="487818"/>
          <a:ext cx="2374989" cy="1097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Dorpsoverleg Kessel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(Dorpsontwikkelingsplan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Kessel 2025)</a:t>
          </a:r>
        </a:p>
      </dsp:txBody>
      <dsp:txXfrm>
        <a:off x="3084641" y="487818"/>
        <a:ext cx="2374989" cy="1097247"/>
      </dsp:txXfrm>
    </dsp:sp>
    <dsp:sp modelId="{C0ABF50E-8E2F-435E-8871-045F22D0C77E}">
      <dsp:nvSpPr>
        <dsp:cNvPr id="0" name=""/>
        <dsp:cNvSpPr/>
      </dsp:nvSpPr>
      <dsp:spPr>
        <a:xfrm>
          <a:off x="4694" y="2860759"/>
          <a:ext cx="1183807" cy="966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Thema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Accommodaties en voorzieningen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800" kern="1200" dirty="0"/>
        </a:p>
      </dsp:txBody>
      <dsp:txXfrm>
        <a:off x="4694" y="2860759"/>
        <a:ext cx="1183807" cy="966963"/>
      </dsp:txXfrm>
    </dsp:sp>
    <dsp:sp modelId="{BBEF3793-5565-4C7F-8020-87E6809A4775}">
      <dsp:nvSpPr>
        <dsp:cNvPr id="0" name=""/>
        <dsp:cNvSpPr/>
      </dsp:nvSpPr>
      <dsp:spPr>
        <a:xfrm>
          <a:off x="1437101" y="2860759"/>
          <a:ext cx="1183807" cy="966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Thema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Ondernemerschap,  recreatie en toerisme</a:t>
          </a:r>
          <a:endParaRPr lang="nl-NL" sz="1100" kern="1200" dirty="0"/>
        </a:p>
      </dsp:txBody>
      <dsp:txXfrm>
        <a:off x="1437101" y="2860759"/>
        <a:ext cx="1183807" cy="966969"/>
      </dsp:txXfrm>
    </dsp:sp>
    <dsp:sp modelId="{16A42656-BAEA-4BA3-88C5-45930F482562}">
      <dsp:nvSpPr>
        <dsp:cNvPr id="0" name=""/>
        <dsp:cNvSpPr/>
      </dsp:nvSpPr>
      <dsp:spPr>
        <a:xfrm>
          <a:off x="2869507" y="2860759"/>
          <a:ext cx="1183807" cy="966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Thema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Welzijn en zorg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 smtClean="0"/>
        </a:p>
      </dsp:txBody>
      <dsp:txXfrm>
        <a:off x="2869507" y="2860759"/>
        <a:ext cx="1183807" cy="966963"/>
      </dsp:txXfrm>
    </dsp:sp>
    <dsp:sp modelId="{16E67929-3928-4D8F-B835-3A822A82030A}">
      <dsp:nvSpPr>
        <dsp:cNvPr id="0" name=""/>
        <dsp:cNvSpPr/>
      </dsp:nvSpPr>
      <dsp:spPr>
        <a:xfrm>
          <a:off x="4365473" y="2873438"/>
          <a:ext cx="1183807" cy="905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Thema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Verenigingen, stichtingen en vrijwilligers</a:t>
          </a:r>
        </a:p>
      </dsp:txBody>
      <dsp:txXfrm>
        <a:off x="4365473" y="2873438"/>
        <a:ext cx="1183807" cy="905115"/>
      </dsp:txXfrm>
    </dsp:sp>
    <dsp:sp modelId="{947D64CC-5B5B-4E5B-8DC1-FB50AF5057FC}">
      <dsp:nvSpPr>
        <dsp:cNvPr id="0" name=""/>
        <dsp:cNvSpPr/>
      </dsp:nvSpPr>
      <dsp:spPr>
        <a:xfrm>
          <a:off x="5734321" y="2860759"/>
          <a:ext cx="1183807" cy="905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Thema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Infrastructuur, openbaar gebied en natuur</a:t>
          </a:r>
        </a:p>
      </dsp:txBody>
      <dsp:txXfrm>
        <a:off x="5734321" y="2860759"/>
        <a:ext cx="1183807" cy="905115"/>
      </dsp:txXfrm>
    </dsp:sp>
    <dsp:sp modelId="{EC24F594-3581-4989-9CAB-AA050B0C7ECA}">
      <dsp:nvSpPr>
        <dsp:cNvPr id="0" name=""/>
        <dsp:cNvSpPr/>
      </dsp:nvSpPr>
      <dsp:spPr>
        <a:xfrm>
          <a:off x="7166728" y="2860759"/>
          <a:ext cx="1372849" cy="905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Thema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Wonen en woonomgeving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 dirty="0"/>
        </a:p>
      </dsp:txBody>
      <dsp:txXfrm>
        <a:off x="7166728" y="2860759"/>
        <a:ext cx="1372849" cy="905115"/>
      </dsp:txXfrm>
    </dsp:sp>
    <dsp:sp modelId="{563BC071-C7E8-4742-AD89-E1D457C0EA3D}">
      <dsp:nvSpPr>
        <dsp:cNvPr id="0" name=""/>
        <dsp:cNvSpPr/>
      </dsp:nvSpPr>
      <dsp:spPr>
        <a:xfrm>
          <a:off x="2793548" y="1833664"/>
          <a:ext cx="1354287" cy="7712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Werkgroep Communicatie  &amp; PR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Geert van Bergen </a:t>
          </a:r>
          <a:endParaRPr lang="nl-NL" sz="1100" kern="1200" dirty="0"/>
        </a:p>
      </dsp:txBody>
      <dsp:txXfrm>
        <a:off x="2793548" y="1833664"/>
        <a:ext cx="1354287" cy="771279"/>
      </dsp:txXfrm>
    </dsp:sp>
    <dsp:sp modelId="{533FB212-2262-47DA-AB09-0D743E10C68F}">
      <dsp:nvSpPr>
        <dsp:cNvPr id="0" name=""/>
        <dsp:cNvSpPr/>
      </dsp:nvSpPr>
      <dsp:spPr>
        <a:xfrm>
          <a:off x="4396435" y="1833664"/>
          <a:ext cx="1403711" cy="778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Professionele Dorpsondersteuner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Inge Hanssen</a:t>
          </a:r>
        </a:p>
      </dsp:txBody>
      <dsp:txXfrm>
        <a:off x="4396435" y="1833664"/>
        <a:ext cx="1403711" cy="778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C176-77AB-43B5-A302-C05713CE13DB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752F9-371E-4D52-A4E8-091A218581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294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DA6B0C-8AC4-48C0-A791-C6BB0C2DDECA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BDF196-2060-4A6E-8181-71D9555F1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90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DF196-2060-4A6E-8181-71D9555F1B8D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375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DF196-2060-4A6E-8181-71D9555F1B8D}" type="slidenum">
              <a:rPr lang="nl-NL" smtClean="0">
                <a:solidFill>
                  <a:prstClr val="black"/>
                </a:solidFill>
              </a:rPr>
              <a:pPr/>
              <a:t>7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2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77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17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17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0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77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32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53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213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9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50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A6D7-4CCB-4E9A-9C93-E77C17129D74}" type="datetimeFigureOut">
              <a:rPr lang="nl-NL" smtClean="0"/>
              <a:t>16-6-2016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127E1-2866-437D-82A4-4EA02437D5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60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640960" cy="1467595"/>
          </a:xfrm>
        </p:spPr>
        <p:txBody>
          <a:bodyPr>
            <a:noAutofit/>
          </a:bodyPr>
          <a:lstStyle/>
          <a:p>
            <a:r>
              <a:rPr lang="nl-NL" sz="4000" b="1" dirty="0" smtClean="0">
                <a:solidFill>
                  <a:srgbClr val="0070C0"/>
                </a:solidFill>
              </a:rPr>
              <a:t>Dorpsontwikkelingsplan Kessel 2025</a:t>
            </a:r>
            <a:endParaRPr lang="nl-NL" sz="4000" b="1" dirty="0">
              <a:solidFill>
                <a:srgbClr val="0070C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4099226" cy="1440160"/>
          </a:xfrm>
        </p:spPr>
        <p:txBody>
          <a:bodyPr>
            <a:normAutofit/>
          </a:bodyPr>
          <a:lstStyle/>
          <a:p>
            <a:r>
              <a:rPr lang="nl-NL" sz="2000" b="1" dirty="0" smtClean="0"/>
              <a:t> </a:t>
            </a:r>
            <a:r>
              <a:rPr lang="nl-NL" sz="2000" b="1" dirty="0" smtClean="0"/>
              <a:t>21 juni </a:t>
            </a:r>
            <a:r>
              <a:rPr lang="nl-NL" sz="2000" b="1" dirty="0" smtClean="0"/>
              <a:t>2016</a:t>
            </a:r>
            <a:endParaRPr lang="nl-NL" sz="2000" b="1" dirty="0" smtClean="0"/>
          </a:p>
          <a:p>
            <a:r>
              <a:rPr lang="nl-NL" sz="2000" b="1" dirty="0" smtClean="0"/>
              <a:t>Stichting Dorpsoverleg Kessel</a:t>
            </a:r>
          </a:p>
        </p:txBody>
      </p:sp>
    </p:spTree>
    <p:extLst>
      <p:ext uri="{BB962C8B-B14F-4D97-AF65-F5344CB8AC3E}">
        <p14:creationId xmlns:p14="http://schemas.microsoft.com/office/powerpoint/2010/main" val="12552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Uitwerking van de Economische </a:t>
            </a:r>
            <a:r>
              <a:rPr lang="nl-NL" sz="3200" b="1" dirty="0" smtClean="0">
                <a:solidFill>
                  <a:srgbClr val="0070C0"/>
                </a:solidFill>
              </a:rPr>
              <a:t>Pijler</a:t>
            </a:r>
            <a:r>
              <a:rPr lang="nl-NL" sz="3200" b="1" dirty="0" smtClean="0">
                <a:solidFill>
                  <a:srgbClr val="0070C0"/>
                </a:solidFill>
              </a:rPr>
              <a:t/>
            </a:r>
            <a:br>
              <a:rPr lang="nl-NL" sz="3200" b="1" dirty="0" smtClean="0">
                <a:solidFill>
                  <a:srgbClr val="0070C0"/>
                </a:solidFill>
              </a:rPr>
            </a:br>
            <a:r>
              <a:rPr lang="nl-NL" sz="2000" b="1" dirty="0" smtClean="0"/>
              <a:t>Peter van de Pas</a:t>
            </a:r>
            <a:endParaRPr lang="nl-NL" sz="20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615041" y="1556792"/>
            <a:ext cx="8064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Doel: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Zorgen voor juiste en exploitabele accommodaties en voorzieningen qua aantal en omvang voor verenigingen, stichtingen en inwoners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Hoe kunnen wij als ondernemers in Kessel optimaal profiteren van het “Merk Kessel”?</a:t>
            </a:r>
            <a:endParaRPr lang="nl-NL" sz="2000" b="1" dirty="0" smtClean="0"/>
          </a:p>
          <a:p>
            <a:pPr lvl="1"/>
            <a:endParaRPr lang="nl-NL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Werkwijze: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Maak een integraal accommodatie plan voor Kessel en Kessel Eik in 2025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Geef antwoord op de vraag hoe we Kessel op de kaart willen zetten. Hoe willen wij ons profileren? Welke uitstraling willen wij Kessel geven?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Vorm </a:t>
            </a:r>
            <a:r>
              <a:rPr lang="nl-NL" sz="2000" b="1" dirty="0"/>
              <a:t>een werkgroep met breed draagvlak bij verenigingen, stichtingen en </a:t>
            </a:r>
            <a:r>
              <a:rPr lang="nl-NL" sz="2000" b="1" dirty="0" smtClean="0"/>
              <a:t>ondernemers</a:t>
            </a:r>
            <a:endParaRPr lang="nl-NL" sz="2000" b="1" dirty="0"/>
          </a:p>
          <a:p>
            <a:pPr lvl="2"/>
            <a:r>
              <a:rPr lang="nl-NL" sz="2000" b="1" dirty="0" smtClean="0"/>
              <a:t> </a:t>
            </a:r>
            <a:endParaRPr lang="nl-NL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Hoe kunnen jullie ons hierbij helpen?</a:t>
            </a: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973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00" y="35180"/>
            <a:ext cx="8856984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Projecten in uitvoering!</a:t>
            </a:r>
            <a:endParaRPr lang="nl-NL" sz="2000" b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926329"/>
              </p:ext>
            </p:extLst>
          </p:nvPr>
        </p:nvGraphicFramePr>
        <p:xfrm>
          <a:off x="539552" y="1412776"/>
          <a:ext cx="8208911" cy="454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375"/>
                <a:gridCol w="639278"/>
                <a:gridCol w="802667"/>
                <a:gridCol w="795527"/>
                <a:gridCol w="799097"/>
                <a:gridCol w="728920"/>
                <a:gridCol w="628784"/>
                <a:gridCol w="734481"/>
                <a:gridCol w="820891"/>
                <a:gridCol w="820891"/>
              </a:tblGrid>
              <a:tr h="446694">
                <a:tc>
                  <a:txBody>
                    <a:bodyPr/>
                    <a:lstStyle/>
                    <a:p>
                      <a:endParaRPr lang="nl-NL" sz="1000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nl-NL" sz="1400" b="1" dirty="0" smtClean="0"/>
                        <a:t>Investeringen (K€)</a:t>
                      </a:r>
                    </a:p>
                    <a:p>
                      <a:pPr algn="ctr"/>
                      <a:r>
                        <a:rPr lang="nl-NL" sz="1400" b="1" dirty="0" smtClean="0"/>
                        <a:t>Eenmalig</a:t>
                      </a:r>
                      <a:endParaRPr lang="nl-NL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sz="1400" b="1" dirty="0" smtClean="0"/>
                        <a:t>Exploitatie(K€)</a:t>
                      </a:r>
                    </a:p>
                    <a:p>
                      <a:pPr algn="ctr"/>
                      <a:r>
                        <a:rPr lang="nl-NL" sz="1400" b="1" dirty="0" smtClean="0"/>
                        <a:t>Jaarlijks</a:t>
                      </a:r>
                      <a:endParaRPr lang="nl-NL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</a:tr>
              <a:tr h="418059"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Project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Kosten</a:t>
                      </a:r>
                      <a:endParaRPr lang="nl-NL" sz="12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l-NL" sz="1200" b="1" dirty="0" smtClean="0"/>
                        <a:t>Financiering</a:t>
                      </a:r>
                      <a:endParaRPr lang="nl-N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 smtClean="0"/>
                        <a:t>Kosten</a:t>
                      </a:r>
                      <a:endParaRPr lang="nl-NL" sz="1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sz="1200" b="1" dirty="0" smtClean="0"/>
                        <a:t>Financiering</a:t>
                      </a:r>
                      <a:endParaRPr lang="nl-NL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</a:tr>
              <a:tr h="618499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/>
                        <a:t>Kernen</a:t>
                      </a:r>
                    </a:p>
                    <a:p>
                      <a:r>
                        <a:rPr lang="nl-NL" sz="1000" b="1" dirty="0" smtClean="0"/>
                        <a:t>Inwoners/</a:t>
                      </a:r>
                    </a:p>
                    <a:p>
                      <a:r>
                        <a:rPr lang="nl-NL" sz="1000" b="1" dirty="0" err="1" smtClean="0"/>
                        <a:t>Onderne-mers</a:t>
                      </a:r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/>
                        <a:t>Gemeente Peel en Maas</a:t>
                      </a:r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/>
                        <a:t>Provincie</a:t>
                      </a:r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/>
                        <a:t>Derden</a:t>
                      </a:r>
                    </a:p>
                    <a:p>
                      <a:r>
                        <a:rPr lang="nl-NL" sz="1000" b="1" dirty="0" smtClean="0"/>
                        <a:t>Fondsen</a:t>
                      </a:r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/>
                        <a:t>Kernen</a:t>
                      </a:r>
                    </a:p>
                    <a:p>
                      <a:r>
                        <a:rPr lang="nl-NL" sz="1000" b="1" dirty="0" smtClean="0"/>
                        <a:t>Inwoners/</a:t>
                      </a:r>
                    </a:p>
                    <a:p>
                      <a:r>
                        <a:rPr lang="nl-NL" sz="1000" b="1" dirty="0" err="1" smtClean="0"/>
                        <a:t>Onderne-mers</a:t>
                      </a:r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/>
                        <a:t>Gemeente Peel en Maas</a:t>
                      </a:r>
                      <a:endParaRPr lang="nl-NL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/>
                        <a:t>Derden</a:t>
                      </a:r>
                    </a:p>
                    <a:p>
                      <a:r>
                        <a:rPr lang="nl-NL" sz="1000" b="1" dirty="0" smtClean="0"/>
                        <a:t>Fondsen</a:t>
                      </a:r>
                      <a:endParaRPr lang="nl-NL" sz="1000" b="1" dirty="0"/>
                    </a:p>
                  </a:txBody>
                  <a:tcPr/>
                </a:tc>
              </a:tr>
              <a:tr h="790304"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Vitaler K-KE:</a:t>
                      </a:r>
                    </a:p>
                    <a:p>
                      <a:r>
                        <a:rPr lang="nl-NL" sz="1000" dirty="0" smtClean="0"/>
                        <a:t>- Dorpsondersteuner</a:t>
                      </a:r>
                    </a:p>
                    <a:p>
                      <a:r>
                        <a:rPr lang="nl-NL" sz="1000" dirty="0" smtClean="0"/>
                        <a:t>- Maatjesproject</a:t>
                      </a:r>
                    </a:p>
                    <a:p>
                      <a:r>
                        <a:rPr lang="nl-NL" sz="1000" dirty="0" smtClean="0"/>
                        <a:t>- Hulp</a:t>
                      </a:r>
                      <a:r>
                        <a:rPr lang="nl-NL" sz="1000" baseline="0" dirty="0" smtClean="0"/>
                        <a:t> in huishouding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59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10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15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29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44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9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35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</a:tr>
              <a:tr h="446694"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Branding en Buurtplein </a:t>
                      </a:r>
                    </a:p>
                    <a:p>
                      <a:r>
                        <a:rPr lang="nl-NL" sz="1000" dirty="0" smtClean="0"/>
                        <a:t>Kessel-Kessel</a:t>
                      </a:r>
                      <a:r>
                        <a:rPr lang="nl-NL" sz="1000" baseline="0" dirty="0" smtClean="0"/>
                        <a:t> eik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25.5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2.5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13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10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6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6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</a:tr>
              <a:tr h="418059"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Bloeiend Kessel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10.6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5.3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5.3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0.75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0.75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</a:tr>
              <a:tr h="418059"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Promotiefonds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15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12.5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2.5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</a:tr>
              <a:tr h="418059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/>
                    </a:p>
                  </a:txBody>
                  <a:tcPr/>
                </a:tc>
              </a:tr>
              <a:tr h="418059"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Totaal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95.1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17.8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33.3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29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15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65.75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28.25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37.5</a:t>
                      </a:r>
                      <a:endParaRPr lang="nl-N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b="1" dirty="0" smtClean="0"/>
                        <a:t>0</a:t>
                      </a:r>
                      <a:endParaRPr lang="nl-NL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00" y="35180"/>
            <a:ext cx="8856984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Samenvatting</a:t>
            </a:r>
            <a:br>
              <a:rPr lang="nl-NL" sz="3200" b="1" dirty="0" smtClean="0">
                <a:solidFill>
                  <a:srgbClr val="0070C0"/>
                </a:solidFill>
              </a:rPr>
            </a:br>
            <a:r>
              <a:rPr lang="nl-NL" sz="2000" b="1" dirty="0" smtClean="0"/>
              <a:t>Francien van Kessel</a:t>
            </a:r>
            <a:endParaRPr lang="nl-NL" sz="20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1196752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Eerste stap naar het behouden van een leefbaar en toekomstbestendig </a:t>
            </a:r>
            <a:r>
              <a:rPr lang="nl-NL" sz="2000" b="1" dirty="0" smtClean="0"/>
              <a:t>Kessel en Kessel </a:t>
            </a:r>
            <a:r>
              <a:rPr lang="nl-NL" sz="2000" b="1" dirty="0" smtClean="0"/>
              <a:t>Eik is gezet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Het Dorpsontwikkelingsplan Kessel 2025 geeft hiervoor een richting aan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Niet alleen een visie over hoe Kessel er uit moet zien wordt neergelegd, maar ook plannen en concrete projecten worden benoemd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Voor de uitvoering hiervan is een organisatie neergezet, die nog ingevuld moet worden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Het Dorpsoverleg Kessel vraagt </a:t>
            </a:r>
            <a:r>
              <a:rPr lang="nl-NL" sz="2000" b="1" dirty="0" smtClean="0"/>
              <a:t>aan jullie hulp om samen projecten op te pakken en te implementeren. Géén lange verhalen, maar gewoon gaan doen. Daar hebben wij jullie hulp bij nodig.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9378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00" y="35180"/>
            <a:ext cx="8856984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Bedankt!</a:t>
            </a:r>
            <a:endParaRPr lang="nl-NL" sz="2000" b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97662"/>
            <a:ext cx="6768752" cy="439969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577"/>
            <a:ext cx="914400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Agenda</a:t>
            </a:r>
            <a:endParaRPr lang="nl-NL" sz="3200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Autofit/>
          </a:bodyPr>
          <a:lstStyle/>
          <a:p>
            <a:r>
              <a:rPr lang="nl-NL" sz="1800" b="1" dirty="0" smtClean="0"/>
              <a:t>Welkom		</a:t>
            </a:r>
            <a:r>
              <a:rPr lang="nl-NL" sz="1800" dirty="0" smtClean="0"/>
              <a:t>	Gerald Driessen</a:t>
            </a:r>
            <a:r>
              <a:rPr lang="nl-NL" sz="2000" dirty="0"/>
              <a:t>	</a:t>
            </a:r>
            <a:r>
              <a:rPr lang="nl-NL" sz="2000" dirty="0"/>
              <a:t> </a:t>
            </a:r>
            <a:r>
              <a:rPr lang="nl-NL" sz="2000" dirty="0" smtClean="0"/>
              <a:t>  </a:t>
            </a:r>
            <a:r>
              <a:rPr lang="nl-NL" sz="1600" dirty="0" smtClean="0"/>
              <a:t>Voorzitter </a:t>
            </a:r>
            <a:r>
              <a:rPr lang="nl-NL" sz="1600" dirty="0" smtClean="0"/>
              <a:t>Dorpsoverleg </a:t>
            </a:r>
            <a:r>
              <a:rPr lang="nl-NL" sz="1600" dirty="0" smtClean="0"/>
              <a:t>Kessel</a:t>
            </a:r>
          </a:p>
          <a:p>
            <a:pPr marL="0" indent="0">
              <a:buNone/>
            </a:pPr>
            <a:endParaRPr lang="nl-NL" sz="1600" dirty="0" smtClean="0"/>
          </a:p>
          <a:p>
            <a:r>
              <a:rPr lang="nl-NL" sz="1800" b="1" dirty="0" smtClean="0"/>
              <a:t>Proces DOP Kessel 2025</a:t>
            </a:r>
            <a:r>
              <a:rPr lang="nl-NL" sz="1800" b="1" dirty="0"/>
              <a:t>	</a:t>
            </a:r>
            <a:r>
              <a:rPr lang="nl-NL" sz="1800" dirty="0" smtClean="0"/>
              <a:t>	</a:t>
            </a:r>
            <a:r>
              <a:rPr lang="nl-NL" sz="1800" dirty="0" smtClean="0"/>
              <a:t>Francien van Kessel</a:t>
            </a:r>
            <a:r>
              <a:rPr lang="nl-NL" sz="2000" dirty="0" smtClean="0"/>
              <a:t>	</a:t>
            </a:r>
            <a:r>
              <a:rPr lang="nl-NL" sz="2000" dirty="0" smtClean="0"/>
              <a:t>   </a:t>
            </a:r>
            <a:r>
              <a:rPr lang="nl-NL" sz="1600" dirty="0" smtClean="0"/>
              <a:t>D</a:t>
            </a:r>
            <a:r>
              <a:rPr lang="nl-NL" sz="1600" dirty="0" smtClean="0"/>
              <a:t>agvoorzitter</a:t>
            </a:r>
            <a:endParaRPr lang="nl-NL" sz="1600" dirty="0" smtClean="0"/>
          </a:p>
          <a:p>
            <a:pPr lvl="1"/>
            <a:r>
              <a:rPr lang="nl-NL" sz="1600" b="1" dirty="0" smtClean="0"/>
              <a:t>Dorps enquête</a:t>
            </a:r>
          </a:p>
          <a:p>
            <a:pPr lvl="1"/>
            <a:r>
              <a:rPr lang="nl-NL" sz="1600" b="1" dirty="0" smtClean="0"/>
              <a:t>Dorpsgesprekken</a:t>
            </a:r>
          </a:p>
          <a:p>
            <a:pPr lvl="1"/>
            <a:r>
              <a:rPr lang="nl-NL" sz="1600" b="1" dirty="0" smtClean="0"/>
              <a:t>Thema’s</a:t>
            </a:r>
          </a:p>
          <a:p>
            <a:pPr marL="457200" lvl="1" indent="0">
              <a:buNone/>
            </a:pPr>
            <a:endParaRPr lang="nl-NL" sz="1600" b="1" dirty="0" smtClean="0"/>
          </a:p>
          <a:p>
            <a:r>
              <a:rPr lang="nl-NL" sz="1800" b="1" dirty="0" smtClean="0"/>
              <a:t>Ambassadeurs</a:t>
            </a:r>
            <a:endParaRPr lang="nl-NL" sz="1800" b="1" dirty="0" smtClean="0"/>
          </a:p>
          <a:p>
            <a:pPr lvl="1"/>
            <a:r>
              <a:rPr lang="nl-NL" sz="1600" b="1" dirty="0" smtClean="0"/>
              <a:t>Sociale pijler			</a:t>
            </a:r>
            <a:r>
              <a:rPr lang="nl-NL" sz="1800" dirty="0" smtClean="0"/>
              <a:t>Ger de Vlieger</a:t>
            </a:r>
            <a:endParaRPr lang="nl-NL" sz="1800" dirty="0" smtClean="0"/>
          </a:p>
          <a:p>
            <a:pPr lvl="1"/>
            <a:r>
              <a:rPr lang="nl-NL" sz="1600" b="1" dirty="0" smtClean="0"/>
              <a:t>Fysieke pijler		</a:t>
            </a:r>
            <a:r>
              <a:rPr lang="nl-NL" sz="1600" dirty="0" smtClean="0"/>
              <a:t>Gabor Kovacs</a:t>
            </a:r>
            <a:endParaRPr lang="nl-NL" sz="1800" dirty="0" smtClean="0"/>
          </a:p>
          <a:p>
            <a:pPr lvl="1"/>
            <a:r>
              <a:rPr lang="nl-NL" sz="1600" b="1" dirty="0" smtClean="0"/>
              <a:t>Economische Pijler		</a:t>
            </a:r>
            <a:r>
              <a:rPr lang="nl-NL" sz="1600" dirty="0" smtClean="0"/>
              <a:t>Peter van de Pas</a:t>
            </a:r>
          </a:p>
          <a:p>
            <a:pPr marL="457200" lvl="1" indent="0">
              <a:buNone/>
            </a:pPr>
            <a:endParaRPr lang="nl-NL" sz="1600" dirty="0" smtClean="0"/>
          </a:p>
          <a:p>
            <a:r>
              <a:rPr lang="nl-NL" sz="1800" b="1" dirty="0" smtClean="0"/>
              <a:t>Werkgroepen			</a:t>
            </a:r>
            <a:r>
              <a:rPr lang="nl-NL" sz="1600" dirty="0" smtClean="0"/>
              <a:t>Allen</a:t>
            </a:r>
          </a:p>
          <a:p>
            <a:pPr lvl="1"/>
            <a:r>
              <a:rPr lang="nl-NL" sz="1600" b="1" dirty="0" smtClean="0"/>
              <a:t>Prioriteiten/ projecten</a:t>
            </a:r>
          </a:p>
          <a:p>
            <a:endParaRPr lang="nl-NL" sz="1800" b="1" dirty="0" smtClean="0"/>
          </a:p>
          <a:p>
            <a:pPr marL="457200" lvl="1" indent="0">
              <a:buNone/>
            </a:pPr>
            <a:endParaRPr lang="nl-NL" sz="1800" dirty="0" smtClean="0"/>
          </a:p>
          <a:p>
            <a:pPr marL="0" indent="0"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4817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Welkom: Kessel is in beweging….</a:t>
            </a:r>
            <a:br>
              <a:rPr lang="nl-NL" sz="3200" b="1" dirty="0" smtClean="0">
                <a:solidFill>
                  <a:srgbClr val="0070C0"/>
                </a:solidFill>
              </a:rPr>
            </a:br>
            <a:r>
              <a:rPr lang="nl-NL" sz="2000" b="1" dirty="0" smtClean="0"/>
              <a:t>Gerald Driessen</a:t>
            </a:r>
            <a:endParaRPr lang="nl-NL" sz="2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Autofit/>
          </a:bodyPr>
          <a:lstStyle/>
          <a:p>
            <a:r>
              <a:rPr lang="nl-NL" sz="2000" b="1" dirty="0" smtClean="0"/>
              <a:t>Herbouw Kasteel De Keverberg </a:t>
            </a:r>
          </a:p>
          <a:p>
            <a:endParaRPr lang="nl-NL" sz="2000" b="1" dirty="0" smtClean="0"/>
          </a:p>
          <a:p>
            <a:endParaRPr lang="nl-NL" sz="2000" b="1" dirty="0" smtClean="0"/>
          </a:p>
          <a:p>
            <a:r>
              <a:rPr lang="nl-NL" sz="2000" b="1" dirty="0" smtClean="0"/>
              <a:t>Kansen als cultuur-historisch dorp</a:t>
            </a:r>
          </a:p>
          <a:p>
            <a:endParaRPr lang="nl-NL" sz="2000" b="1" dirty="0" smtClean="0"/>
          </a:p>
          <a:p>
            <a:endParaRPr lang="nl-NL" sz="2000" b="1" dirty="0" smtClean="0"/>
          </a:p>
          <a:p>
            <a:r>
              <a:rPr lang="nl-NL" sz="2000" b="1" dirty="0" smtClean="0"/>
              <a:t>Vergrijzing en ontgroening slaan toe</a:t>
            </a:r>
          </a:p>
          <a:p>
            <a:endParaRPr lang="nl-NL" sz="2000" b="1" dirty="0" smtClean="0"/>
          </a:p>
          <a:p>
            <a:endParaRPr lang="nl-NL" sz="2000" b="1" dirty="0" smtClean="0"/>
          </a:p>
          <a:p>
            <a:r>
              <a:rPr lang="nl-NL" sz="2000" b="1" dirty="0" smtClean="0"/>
              <a:t>Gemeente Peel en Maas gooit “de wissels om”</a:t>
            </a:r>
          </a:p>
          <a:p>
            <a:pPr marL="0" indent="0">
              <a:buNone/>
            </a:pPr>
            <a:endParaRPr lang="nl-NL" sz="2000" b="1" dirty="0" smtClean="0"/>
          </a:p>
          <a:p>
            <a:endParaRPr lang="nl-NL" sz="2000" b="1" dirty="0" smtClean="0"/>
          </a:p>
          <a:p>
            <a:r>
              <a:rPr lang="nl-NL" sz="2000" b="1" dirty="0" smtClean="0"/>
              <a:t>Het Dorpsontwikkelingsplan (DOP) geeft kaders aan </a:t>
            </a:r>
          </a:p>
          <a:p>
            <a:pPr marL="0" indent="0">
              <a:buNone/>
            </a:pP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592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dirty="0" smtClean="0">
                <a:solidFill>
                  <a:srgbClr val="0070C0"/>
                </a:solidFill>
              </a:rPr>
              <a:t>Dorpsontwikkelingsplan Kessel 2025</a:t>
            </a:r>
            <a:r>
              <a:rPr lang="nl-NL" sz="2800" b="1" dirty="0" smtClean="0"/>
              <a:t/>
            </a:r>
            <a:br>
              <a:rPr lang="nl-NL" sz="2800" b="1" dirty="0" smtClean="0"/>
            </a:br>
            <a:r>
              <a:rPr lang="nl-NL" sz="2000" b="1" dirty="0" smtClean="0"/>
              <a:t>Francien van Kessel</a:t>
            </a:r>
            <a:endParaRPr lang="nl-NL" sz="2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464496"/>
          </a:xfrm>
        </p:spPr>
        <p:txBody>
          <a:bodyPr>
            <a:normAutofit/>
          </a:bodyPr>
          <a:lstStyle/>
          <a:p>
            <a:r>
              <a:rPr lang="nl-NL" sz="2000" b="1" dirty="0" smtClean="0"/>
              <a:t>Stuurgroep DOP Kessel 2025 </a:t>
            </a:r>
          </a:p>
          <a:p>
            <a:pPr marL="0" indent="0">
              <a:buNone/>
            </a:pPr>
            <a:endParaRPr lang="nl-NL" sz="2000" b="1" dirty="0" smtClean="0"/>
          </a:p>
          <a:p>
            <a:r>
              <a:rPr lang="nl-NL" sz="2000" b="1" dirty="0" smtClean="0"/>
              <a:t>Veertigtal Klankbordleden</a:t>
            </a:r>
          </a:p>
          <a:p>
            <a:pPr lvl="1"/>
            <a:r>
              <a:rPr lang="nl-NL" sz="1800" b="1" dirty="0" smtClean="0"/>
              <a:t>Waarom doet deze groep dit en wie zijn wij? </a:t>
            </a:r>
          </a:p>
          <a:p>
            <a:pPr lvl="1"/>
            <a:r>
              <a:rPr lang="nl-NL" sz="1800" b="1" dirty="0" smtClean="0"/>
              <a:t>Wat is het droombeeld van Kessel in 2025?   </a:t>
            </a:r>
          </a:p>
          <a:p>
            <a:pPr marL="457200" lvl="1" indent="0">
              <a:buNone/>
            </a:pPr>
            <a:endParaRPr lang="nl-NL" sz="1800" b="1" dirty="0" smtClean="0"/>
          </a:p>
          <a:p>
            <a:r>
              <a:rPr lang="nl-NL" sz="2000" b="1" dirty="0" smtClean="0"/>
              <a:t>Missie: Bruggenbouwers die samen werken aan een leefbaar en </a:t>
            </a:r>
            <a:r>
              <a:rPr lang="nl-NL" sz="2000" b="1" dirty="0"/>
              <a:t>	</a:t>
            </a:r>
            <a:r>
              <a:rPr lang="nl-NL" sz="2000" b="1" dirty="0" smtClean="0"/>
              <a:t>     toekomstbestendig Kessel</a:t>
            </a:r>
          </a:p>
          <a:p>
            <a:pPr marL="0" indent="0">
              <a:buNone/>
            </a:pPr>
            <a:endParaRPr lang="nl-NL" sz="2000" b="1" dirty="0" smtClean="0"/>
          </a:p>
          <a:p>
            <a:r>
              <a:rPr lang="nl-NL" sz="2000" b="1" dirty="0" smtClean="0"/>
              <a:t>Visie: Wat is ons droombeeld over </a:t>
            </a:r>
            <a:r>
              <a:rPr lang="nl-NL" sz="2000" b="1" dirty="0"/>
              <a:t>K</a:t>
            </a:r>
            <a:r>
              <a:rPr lang="nl-NL" sz="2000" b="1" dirty="0" smtClean="0"/>
              <a:t>essel in 2025? </a:t>
            </a:r>
            <a:endParaRPr lang="nl-NL" sz="1600" dirty="0" smtClean="0"/>
          </a:p>
          <a:p>
            <a:pPr lvl="2"/>
            <a:endParaRPr lang="nl-NL" sz="1600" dirty="0" smtClean="0"/>
          </a:p>
          <a:p>
            <a:pPr lvl="1"/>
            <a:endParaRPr lang="nl-NL" sz="2000" dirty="0" smtClean="0"/>
          </a:p>
          <a:p>
            <a:pPr lvl="1"/>
            <a:endParaRPr lang="nl-NL" sz="2000" dirty="0" smtClean="0"/>
          </a:p>
          <a:p>
            <a:pPr lvl="1"/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42318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Als je in 2025 aan Kessel denkt…</a:t>
            </a:r>
            <a:endParaRPr lang="nl-NL" sz="3200" b="1" dirty="0">
              <a:solidFill>
                <a:srgbClr val="0070C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99487" y="2214156"/>
            <a:ext cx="292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C000"/>
                </a:solidFill>
              </a:rPr>
              <a:t>Hoger winkelaanbod</a:t>
            </a:r>
            <a:endParaRPr lang="nl-NL" sz="2400" dirty="0">
              <a:solidFill>
                <a:srgbClr val="FFC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418582" y="202949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0000"/>
                </a:solidFill>
              </a:rPr>
              <a:t>Toerisme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373638" y="1611871"/>
            <a:ext cx="4915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C00000"/>
                </a:solidFill>
              </a:rPr>
              <a:t>Buurdorpen bij Kessel betrekken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99487" y="2812286"/>
            <a:ext cx="2876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Echte Maasboulevard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4092729" y="299695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Versterkt Verenigingsleven</a:t>
            </a:r>
            <a:endParaRPr lang="nl-NL" sz="2400" dirty="0">
              <a:solidFill>
                <a:srgbClr val="0070C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875587" y="3432608"/>
            <a:ext cx="544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33CC33"/>
                </a:solidFill>
              </a:rPr>
              <a:t>Aantrekkelijk voor jonge gezinnen</a:t>
            </a:r>
            <a:endParaRPr lang="nl-NL" sz="2400" dirty="0">
              <a:solidFill>
                <a:srgbClr val="33CC33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990642" y="3717032"/>
            <a:ext cx="362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70C0"/>
                </a:solidFill>
              </a:rPr>
              <a:t>Behoud historisch karakter</a:t>
            </a:r>
            <a:endParaRPr lang="nl-NL" sz="2400" dirty="0">
              <a:solidFill>
                <a:srgbClr val="0070C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403648" y="4575672"/>
            <a:ext cx="3990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0000"/>
                </a:solidFill>
              </a:rPr>
              <a:t>Samenwerking verenigingen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337399" y="4114007"/>
            <a:ext cx="4552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</a:rPr>
              <a:t>Alle neuzen in dezelfde richting</a:t>
            </a:r>
            <a:endParaRPr lang="nl-NL" sz="2400" dirty="0">
              <a:solidFill>
                <a:srgbClr val="00206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3875787" y="2460369"/>
            <a:ext cx="407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F0"/>
                </a:solidFill>
              </a:rPr>
              <a:t>Beter benutten van de Maas</a:t>
            </a:r>
            <a:endParaRPr lang="nl-NL" sz="2400" dirty="0">
              <a:solidFill>
                <a:srgbClr val="00B0F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042318" y="313167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Gastvrije horeca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2582378" y="4997699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Entree van het dorp veranderen</a:t>
            </a:r>
            <a:endParaRPr lang="nl-NL" sz="2400" dirty="0">
              <a:solidFill>
                <a:srgbClr val="00B05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184068" y="4474240"/>
            <a:ext cx="291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7030A0"/>
                </a:solidFill>
              </a:rPr>
              <a:t>Kessel verhippen</a:t>
            </a:r>
            <a:endParaRPr lang="nl-NL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Dorps enquête</a:t>
            </a:r>
            <a:r>
              <a:rPr lang="nl-NL" sz="2800" b="1" dirty="0" smtClean="0"/>
              <a:t/>
            </a:r>
            <a:br>
              <a:rPr lang="nl-NL" sz="2800" b="1" dirty="0" smtClean="0"/>
            </a:br>
            <a:r>
              <a:rPr lang="nl-NL" sz="2000" b="1" dirty="0" smtClean="0"/>
              <a:t>Doelstelling</a:t>
            </a:r>
            <a:endParaRPr lang="nl-NL" sz="2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nl-NL" sz="2400" b="1" dirty="0" smtClean="0"/>
              <a:t>De dorps enquête geeft informatie over:</a:t>
            </a:r>
            <a:endParaRPr lang="nl-NL" sz="24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nl-NL" sz="2000" dirty="0" smtClean="0"/>
              <a:t>Omvang en demografische </a:t>
            </a:r>
            <a:r>
              <a:rPr lang="nl-NL" sz="2000" dirty="0" smtClean="0"/>
              <a:t>analyse</a:t>
            </a:r>
            <a:endParaRPr lang="nl-NL" sz="20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nl-NL" sz="2000" dirty="0" smtClean="0"/>
              <a:t>Leefbaarheid</a:t>
            </a:r>
            <a:r>
              <a:rPr lang="nl-NL" sz="2000" dirty="0" smtClean="0"/>
              <a:t>: Hoe ervaart de </a:t>
            </a:r>
            <a:r>
              <a:rPr lang="nl-NL" sz="2000" dirty="0" err="1" smtClean="0"/>
              <a:t>Kesselnaar</a:t>
            </a:r>
            <a:r>
              <a:rPr lang="nl-NL" sz="2000" dirty="0" smtClean="0"/>
              <a:t> zijn </a:t>
            </a:r>
            <a:r>
              <a:rPr lang="nl-NL" sz="2000" dirty="0" smtClean="0"/>
              <a:t>omgeving?</a:t>
            </a:r>
            <a:endParaRPr lang="nl-NL" sz="20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nl-NL" sz="2000" dirty="0" smtClean="0"/>
              <a:t>Burgerschap</a:t>
            </a:r>
            <a:r>
              <a:rPr lang="nl-NL" sz="2000" dirty="0" smtClean="0"/>
              <a:t>: Wat wil de </a:t>
            </a:r>
            <a:r>
              <a:rPr lang="nl-NL" sz="2000" dirty="0" err="1" smtClean="0"/>
              <a:t>Kesselnaar</a:t>
            </a:r>
            <a:r>
              <a:rPr lang="nl-NL" sz="2000" dirty="0" smtClean="0"/>
              <a:t> doen voor zijn omgeving</a:t>
            </a:r>
            <a:r>
              <a:rPr lang="nl-NL" sz="2000" dirty="0" smtClean="0"/>
              <a:t>?</a:t>
            </a:r>
          </a:p>
          <a:p>
            <a:pPr marL="857250" lvl="2" indent="0">
              <a:buNone/>
            </a:pPr>
            <a:endParaRPr lang="nl-NL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b="1" dirty="0" smtClean="0"/>
              <a:t>Zes dorpsgesprekken, samen gebracht onder drie pijlers, met specifieke projecten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b="1" dirty="0" smtClean="0"/>
              <a:t>Uitwerking gaat nu beginnen. Daarbij hebben wij jullie hulp nodig!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nl-NL" sz="2000" b="1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nl-NL" sz="2000" b="1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nl-NL" sz="2000" dirty="0" smtClean="0"/>
          </a:p>
          <a:p>
            <a:pPr lvl="2"/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38962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Het resultaat ….</a:t>
            </a:r>
            <a:endParaRPr lang="nl-NL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25505554"/>
              </p:ext>
            </p:extLst>
          </p:nvPr>
        </p:nvGraphicFramePr>
        <p:xfrm>
          <a:off x="295313" y="450306"/>
          <a:ext cx="8544272" cy="4315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hthoek 3"/>
          <p:cNvSpPr/>
          <p:nvPr/>
        </p:nvSpPr>
        <p:spPr>
          <a:xfrm>
            <a:off x="323528" y="443711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Economische pijler</a:t>
            </a:r>
          </a:p>
          <a:p>
            <a:pPr algn="ctr"/>
            <a:r>
              <a:rPr lang="nl-NL" dirty="0" smtClean="0"/>
              <a:t>Peter van de Pas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203848" y="4455551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Sociale pijler</a:t>
            </a:r>
          </a:p>
          <a:p>
            <a:pPr algn="ctr"/>
            <a:r>
              <a:rPr lang="nl-NL" dirty="0" smtClean="0"/>
              <a:t>Ger de Vlieger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6084168" y="4473990"/>
            <a:ext cx="2765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Fysieke pijler</a:t>
            </a:r>
          </a:p>
          <a:p>
            <a:pPr algn="ctr"/>
            <a:r>
              <a:rPr lang="nl-NL" dirty="0" smtClean="0"/>
              <a:t>Gabor Kovacs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23528" y="5301208"/>
            <a:ext cx="25922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 smtClean="0">
                <a:solidFill>
                  <a:schemeClr val="tx1"/>
                </a:solidFill>
              </a:rPr>
              <a:t>Projecten</a:t>
            </a:r>
            <a:endParaRPr lang="nl-NL" sz="2000" b="1" dirty="0">
              <a:solidFill>
                <a:schemeClr val="tx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203848" y="5301208"/>
            <a:ext cx="25922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/>
          </a:p>
          <a:p>
            <a:endParaRPr lang="nl-NL" dirty="0" smtClean="0"/>
          </a:p>
          <a:p>
            <a:pPr algn="ctr"/>
            <a:r>
              <a:rPr lang="nl-NL" sz="2000" b="1" dirty="0" smtClean="0">
                <a:solidFill>
                  <a:schemeClr val="tx1"/>
                </a:solidFill>
              </a:rPr>
              <a:t>Projecten</a:t>
            </a:r>
            <a:endParaRPr lang="nl-NL" sz="2000" b="1" dirty="0" smtClean="0">
              <a:solidFill>
                <a:schemeClr val="tx1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6074257" y="5301208"/>
            <a:ext cx="27653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 smtClean="0"/>
          </a:p>
          <a:p>
            <a:pPr algn="ctr"/>
            <a:endParaRPr lang="nl-NL" sz="2000" b="1" dirty="0" smtClean="0">
              <a:solidFill>
                <a:schemeClr val="tx1"/>
              </a:solidFill>
            </a:endParaRPr>
          </a:p>
          <a:p>
            <a:pPr algn="ctr"/>
            <a:r>
              <a:rPr lang="nl-NL" sz="2000" b="1" dirty="0" smtClean="0">
                <a:solidFill>
                  <a:schemeClr val="tx1"/>
                </a:solidFill>
              </a:rPr>
              <a:t>Projecten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cxnSp>
        <p:nvCxnSpPr>
          <p:cNvPr id="17" name="Rechte verbindingslijn met pijl 16"/>
          <p:cNvCxnSpPr/>
          <p:nvPr/>
        </p:nvCxnSpPr>
        <p:spPr>
          <a:xfrm>
            <a:off x="899592" y="4293096"/>
            <a:ext cx="0" cy="16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>
            <a:off x="2267744" y="429309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>
            <a:stCxn id="4" idx="2"/>
            <a:endCxn id="9" idx="0"/>
          </p:cNvCxnSpPr>
          <p:nvPr/>
        </p:nvCxnSpPr>
        <p:spPr>
          <a:xfrm>
            <a:off x="1619672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>
            <a:off x="3779912" y="429309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/>
          <p:nvPr/>
        </p:nvCxnSpPr>
        <p:spPr>
          <a:xfrm>
            <a:off x="5292080" y="429309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>
            <a:off x="6660232" y="429309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/>
          <p:cNvCxnSpPr/>
          <p:nvPr/>
        </p:nvCxnSpPr>
        <p:spPr>
          <a:xfrm>
            <a:off x="8172400" y="429309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/>
          <p:cNvCxnSpPr>
            <a:endCxn id="11" idx="0"/>
          </p:cNvCxnSpPr>
          <p:nvPr/>
        </p:nvCxnSpPr>
        <p:spPr>
          <a:xfrm>
            <a:off x="4499992" y="5050054"/>
            <a:ext cx="0" cy="251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>
            <a:stCxn id="6" idx="2"/>
            <a:endCxn id="13" idx="0"/>
          </p:cNvCxnSpPr>
          <p:nvPr/>
        </p:nvCxnSpPr>
        <p:spPr>
          <a:xfrm flipH="1">
            <a:off x="7456921" y="5050054"/>
            <a:ext cx="9911" cy="251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hoek 54"/>
          <p:cNvSpPr/>
          <p:nvPr/>
        </p:nvSpPr>
        <p:spPr>
          <a:xfrm>
            <a:off x="6444208" y="1052736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dirty="0" smtClean="0"/>
              <a:t>Waarnemend bestuur:</a:t>
            </a:r>
          </a:p>
          <a:p>
            <a:r>
              <a:rPr lang="nl-NL" sz="1200" dirty="0" smtClean="0"/>
              <a:t>Voorzitter: Gerald Driessen</a:t>
            </a:r>
          </a:p>
          <a:p>
            <a:r>
              <a:rPr lang="nl-NL" sz="1200" dirty="0" smtClean="0"/>
              <a:t>Secr./</a:t>
            </a:r>
            <a:r>
              <a:rPr lang="nl-NL" sz="1200" dirty="0" err="1" smtClean="0"/>
              <a:t>Penn</a:t>
            </a:r>
            <a:r>
              <a:rPr lang="nl-NL" sz="1200" dirty="0" smtClean="0"/>
              <a:t>: Ger de Vlieger</a:t>
            </a:r>
          </a:p>
          <a:p>
            <a:r>
              <a:rPr lang="nl-NL" sz="1200" dirty="0" smtClean="0"/>
              <a:t>Bestuursleden: Inge Hanssen</a:t>
            </a:r>
          </a:p>
          <a:p>
            <a:r>
              <a:rPr lang="nl-NL" sz="1200" dirty="0" smtClean="0"/>
              <a:t>	 Wim Hendriks</a:t>
            </a:r>
            <a:endParaRPr lang="nl-NL" sz="1200" dirty="0"/>
          </a:p>
        </p:txBody>
      </p:sp>
      <p:cxnSp>
        <p:nvCxnSpPr>
          <p:cNvPr id="57" name="Rechte verbindingslijn met pijl 56"/>
          <p:cNvCxnSpPr>
            <a:stCxn id="55" idx="1"/>
          </p:cNvCxnSpPr>
          <p:nvPr/>
        </p:nvCxnSpPr>
        <p:spPr>
          <a:xfrm flipH="1">
            <a:off x="5724128" y="15567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4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Uitwerking van de Sociale Pijler</a:t>
            </a:r>
            <a:br>
              <a:rPr lang="nl-NL" sz="3200" b="1" dirty="0" smtClean="0">
                <a:solidFill>
                  <a:srgbClr val="0070C0"/>
                </a:solidFill>
              </a:rPr>
            </a:br>
            <a:r>
              <a:rPr lang="nl-NL" sz="2000" b="1" dirty="0" smtClean="0"/>
              <a:t>Ger de Vlieger</a:t>
            </a:r>
            <a:endParaRPr lang="nl-NL" sz="20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1916832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Doel: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Bijdragen aan </a:t>
            </a:r>
            <a:r>
              <a:rPr lang="nl-NL" sz="2000" b="1" dirty="0" smtClean="0"/>
              <a:t>een prettig </a:t>
            </a:r>
            <a:r>
              <a:rPr lang="nl-NL" sz="2000" b="1" dirty="0" smtClean="0"/>
              <a:t>en goed woon- en leefklimaat voor alle inwoners van Kessel en Kessel Eik, waar men zolang mogelijk zelfstandig kan blijven wonen</a:t>
            </a:r>
          </a:p>
          <a:p>
            <a:pPr lvl="1"/>
            <a:endParaRPr lang="nl-NL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Werkwijze: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Samenwerking en krachten bundelen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Ontwikkeling nieuwe activiteiten en voorzieningen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Zorgen voor faciliteiten (kennis, financiën en ondersteuning)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Hoe kunnen jullie ons hierbij helpen?</a:t>
            </a: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2076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0070C0"/>
                </a:solidFill>
              </a:rPr>
              <a:t>Uitwerking van de fysieke pijler</a:t>
            </a:r>
            <a:br>
              <a:rPr lang="nl-NL" sz="3200" b="1" dirty="0" smtClean="0">
                <a:solidFill>
                  <a:srgbClr val="0070C0"/>
                </a:solidFill>
              </a:rPr>
            </a:br>
            <a:r>
              <a:rPr lang="nl-NL" sz="2000" b="1" dirty="0" smtClean="0"/>
              <a:t>Gabor Kovacs</a:t>
            </a:r>
            <a:endParaRPr lang="nl-NL" sz="20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1628800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Doel: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Bijdragen aan het levensloopbestendig kunnen blijven wonen in een vertrouwd en veilig Kessel </a:t>
            </a:r>
            <a:endParaRPr lang="nl-NL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Werkwijze: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Zorgen voor een juiste balans tussen woningvraag en woning aanbod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Onderzoek naar verkeersveiligheid en parkeermogelijkheden in het dorp</a:t>
            </a:r>
            <a:endParaRPr lang="nl-NL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b="1" dirty="0" smtClean="0"/>
              <a:t>Hoe kunnen jullie ons hierbij helpen?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6541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680</Words>
  <Application>Microsoft Office PowerPoint</Application>
  <PresentationFormat>Diavoorstelling (4:3)</PresentationFormat>
  <Paragraphs>217</Paragraphs>
  <Slides>13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Dorpsontwikkelingsplan Kessel 2025</vt:lpstr>
      <vt:lpstr>Agenda</vt:lpstr>
      <vt:lpstr>Welkom: Kessel is in beweging…. Gerald Driessen</vt:lpstr>
      <vt:lpstr>Dorpsontwikkelingsplan Kessel 2025 Francien van Kessel</vt:lpstr>
      <vt:lpstr>Als je in 2025 aan Kessel denkt…</vt:lpstr>
      <vt:lpstr>Dorps enquête Doelstelling</vt:lpstr>
      <vt:lpstr>Het resultaat ….</vt:lpstr>
      <vt:lpstr>Uitwerking van de Sociale Pijler Ger de Vlieger</vt:lpstr>
      <vt:lpstr>Uitwerking van de fysieke pijler Gabor Kovacs</vt:lpstr>
      <vt:lpstr>Uitwerking van de Economische Pijler Peter van de Pas</vt:lpstr>
      <vt:lpstr>Projecten in uitvoering!</vt:lpstr>
      <vt:lpstr>Samenvatting Francien van Kessel</vt:lpstr>
      <vt:lpstr>Bedankt!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nieuwe structuur visie op Kessel 2020 Kessel, beleef historie aan de Maas</dc:title>
  <dc:creator>Gebruiker</dc:creator>
  <cp:lastModifiedBy>Windows User</cp:lastModifiedBy>
  <cp:revision>285</cp:revision>
  <cp:lastPrinted>2015-04-30T06:36:35Z</cp:lastPrinted>
  <dcterms:created xsi:type="dcterms:W3CDTF">2014-01-06T09:15:51Z</dcterms:created>
  <dcterms:modified xsi:type="dcterms:W3CDTF">2016-06-16T19:27:47Z</dcterms:modified>
</cp:coreProperties>
</file>